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71" r:id="rId4"/>
    <p:sldId id="258" r:id="rId5"/>
    <p:sldId id="280" r:id="rId6"/>
    <p:sldId id="259" r:id="rId7"/>
    <p:sldId id="286" r:id="rId8"/>
    <p:sldId id="260" r:id="rId9"/>
    <p:sldId id="298" r:id="rId10"/>
    <p:sldId id="261" r:id="rId11"/>
    <p:sldId id="289" r:id="rId12"/>
    <p:sldId id="262" r:id="rId13"/>
    <p:sldId id="290" r:id="rId14"/>
    <p:sldId id="302" r:id="rId15"/>
    <p:sldId id="263" r:id="rId16"/>
    <p:sldId id="264" r:id="rId17"/>
    <p:sldId id="265" r:id="rId18"/>
    <p:sldId id="266" r:id="rId19"/>
    <p:sldId id="267" r:id="rId20"/>
    <p:sldId id="299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97C"/>
    <a:srgbClr val="FFB850"/>
    <a:srgbClr val="FFE955"/>
    <a:srgbClr val="8EE968"/>
    <a:srgbClr val="A687CA"/>
    <a:srgbClr val="36C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F627-5797-4C79-A67B-2A448FD22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96116-8CA1-4DB1-B128-5A735319B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D289-73DC-4619-9C9D-96B6D154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30C-C3E7-41A3-B3F2-B7921147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0304-3520-4171-9B2F-9250652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0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FCF5-3A94-42C1-B449-AABF6F00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76376-3148-411F-A625-5F38E25C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BC9C-C4E8-47B1-BEC0-1C2388EE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7100-FA00-48F5-B40A-137E931A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21B2-F2FC-4F99-960E-50BF9FE9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3BFD1-3385-457A-B7B2-C757AB293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D3BC3-8932-40FF-8D02-ED895C263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94910-7FBB-41B2-9BEF-5DD65337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D6FA-A2FE-4351-BAD5-0017770C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1C67-EE6D-490A-98F7-CEA1447B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C4B7-7C51-4B42-82BF-E63522E6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76D9-38E7-478B-9543-EED1B27C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6BB5-6739-4CC1-8569-D3E49C7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8F29E-2BB8-4732-9AA0-CDA1C8A8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6E9B-BB0F-4744-9388-BA6F9AFC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81C3-9CAE-43B8-9A20-49F19275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C3799-F4C4-4CF4-A832-C4B267F2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900C-16D2-4668-A55F-8144D34C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BDA2-6B0B-4F6B-AADE-C1731959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E5B3-BCD1-4FD7-9D60-E2E0C859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5DA2-0DFF-443B-8E2B-3A9ACAB5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74EB-582B-407D-86A7-8A7A794B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5D82A-1D7C-460B-8B99-A6095E9AF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DB3DC-643D-4806-8ADF-9D8FF25C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C033C-0D9F-46FA-BC41-496C5960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5801C-F00E-42F1-8F5C-CB5A69C8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5EDE-2AB4-4F8C-A9ED-20B56A4E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B846-A7AD-4A8D-8C0C-965C7CFD0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ADC11-5F69-48E5-9B81-70469A1C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586BB-08F2-447E-961E-F6E8071A0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08666-A511-4C70-9A05-C677B71B1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DEAD2-83CF-4CB0-9A15-A526DEE6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24B3B-9027-47D5-821C-CCBE9E73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2C891-0B8A-4691-997F-48A00FE6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9BCB-7442-4E8B-8CF1-04EA70D2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A3EFD-6EE4-41E3-AEA4-07A7A50E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09280-FC52-43F7-B2F9-844C3DAD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96608-F18B-4D18-96A9-8157F6D7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1CC03-D19A-4047-8F9E-B9F53E1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0829A-2225-48B9-98C9-0D87ED53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8BEA-531C-41DE-AF5C-B90BDD26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3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8738-2372-4FBB-AADC-8A3A95D5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512C-B337-4D88-A09B-EED68A26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1A215-E09B-498C-80A2-F55A97B6C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47DB3-3316-4BED-9200-FEDA1FEC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71607-8200-400B-9DA6-4612CA13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98870-F76E-485C-80B4-8BAF7EB8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81B8-F9CC-470E-BC39-F82A657A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2CA9B-22E4-4A68-ACC6-F44D9FC76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5B184-48D7-42F5-B3FC-AB243FEBD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A5505-911B-4F71-8728-80A2CF46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7307E-9DD8-4690-BC4A-35416CC1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A63D-AEB4-47DC-8301-B5673938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9225E-00D3-4639-B9EE-80EA7EAC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D840-3232-49ED-A1B8-3DBC2024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00854-A31C-4041-AAD6-E2C5EB0A0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12DC-19D7-4712-9F4C-13C404B15810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604B-36BF-4CAD-B843-B46FBA01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2C6B2-6EFE-4847-918E-BE8B75AD4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538A-C8C7-4A96-AA8D-9008D1A2A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mart.way.stores" TargetMode="External"/><Relationship Id="rId13" Type="http://schemas.openxmlformats.org/officeDocument/2006/relationships/hyperlink" Target="https://www.dailyarthub.com/" TargetMode="External"/><Relationship Id="rId3" Type="http://schemas.openxmlformats.org/officeDocument/2006/relationships/hyperlink" Target="http://www.smartwaystores.com/" TargetMode="External"/><Relationship Id="rId7" Type="http://schemas.openxmlformats.org/officeDocument/2006/relationships/hyperlink" Target="https://www.pinterest.com/SmartWayStore/" TargetMode="External"/><Relationship Id="rId12" Type="http://schemas.openxmlformats.org/officeDocument/2006/relationships/hyperlink" Target="https://www.teacherspayteachers.com/Store/Clipartin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mart.way.stores" TargetMode="External"/><Relationship Id="rId11" Type="http://schemas.openxmlformats.org/officeDocument/2006/relationships/hyperlink" Target="https://www.teacherspayteachers.com/Store/Lewis-Creative" TargetMode="External"/><Relationship Id="rId5" Type="http://schemas.openxmlformats.org/officeDocument/2006/relationships/hyperlink" Target="https://www.teacherspayteachers.com/Sellers-Im-Following/Add/Smart-Way" TargetMode="External"/><Relationship Id="rId10" Type="http://schemas.openxmlformats.org/officeDocument/2006/relationships/hyperlink" Target="https://www.teacherspayteachers.com/Store/Jackie-G" TargetMode="External"/><Relationship Id="rId4" Type="http://schemas.openxmlformats.org/officeDocument/2006/relationships/hyperlink" Target="https://wow.boomlearning.com/author/smart-way?collection=Decks&amp;sort=publishDate&amp;order=-1" TargetMode="External"/><Relationship Id="rId9" Type="http://schemas.openxmlformats.org/officeDocument/2006/relationships/hyperlink" Target="https://www.teacherspayteachers.com/Store/Kimberly-Geswein-Fonts" TargetMode="External"/><Relationship Id="rId14" Type="http://schemas.openxmlformats.org/officeDocument/2006/relationships/hyperlink" Target="https://dashboard.mailerlite.com/forms/872181/129893085152806078/sha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0D70D6E4-37DA-4BB0-B33A-929177EFEC99}"/>
              </a:ext>
            </a:extLst>
          </p:cNvPr>
          <p:cNvSpPr/>
          <p:nvPr/>
        </p:nvSpPr>
        <p:spPr>
          <a:xfrm>
            <a:off x="8147790" y="2502349"/>
            <a:ext cx="2931887" cy="798286"/>
          </a:xfrm>
          <a:prstGeom prst="roundRect">
            <a:avLst/>
          </a:prstGeom>
          <a:solidFill>
            <a:srgbClr val="8EE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id="{C4905EA2-0967-410D-9CFB-EBAE1245D686}"/>
              </a:ext>
            </a:extLst>
          </p:cNvPr>
          <p:cNvSpPr/>
          <p:nvPr/>
        </p:nvSpPr>
        <p:spPr>
          <a:xfrm>
            <a:off x="8147790" y="1510846"/>
            <a:ext cx="2931887" cy="798286"/>
          </a:xfrm>
          <a:prstGeom prst="roundRect">
            <a:avLst/>
          </a:prstGeom>
          <a:solidFill>
            <a:srgbClr val="FFE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1D0B15BD-A3C4-42A4-82A8-6F075FF63F51}"/>
              </a:ext>
            </a:extLst>
          </p:cNvPr>
          <p:cNvSpPr/>
          <p:nvPr/>
        </p:nvSpPr>
        <p:spPr>
          <a:xfrm>
            <a:off x="8147790" y="519343"/>
            <a:ext cx="2931887" cy="798286"/>
          </a:xfrm>
          <a:prstGeom prst="round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E457938-3886-4950-9166-BE5455BC7920}"/>
              </a:ext>
            </a:extLst>
          </p:cNvPr>
          <p:cNvSpPr/>
          <p:nvPr/>
        </p:nvSpPr>
        <p:spPr>
          <a:xfrm>
            <a:off x="730284" y="947179"/>
            <a:ext cx="3682060" cy="2200668"/>
          </a:xfrm>
          <a:prstGeom prst="wedgeEllipseCallout">
            <a:avLst>
              <a:gd name="adj1" fmla="val 62025"/>
              <a:gd name="adj2" fmla="val 68435"/>
            </a:avLst>
          </a:prstGeom>
          <a:solidFill>
            <a:srgbClr val="36CE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DACB8290-FDD4-410A-B852-9178699220ED}"/>
              </a:ext>
            </a:extLst>
          </p:cNvPr>
          <p:cNvSpPr/>
          <p:nvPr/>
        </p:nvSpPr>
        <p:spPr>
          <a:xfrm>
            <a:off x="8147790" y="4485355"/>
            <a:ext cx="2931887" cy="798286"/>
          </a:xfrm>
          <a:prstGeom prst="roundRect">
            <a:avLst/>
          </a:prstGeom>
          <a:solidFill>
            <a:srgbClr val="A68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37C354FD-220C-4DA0-8528-A4F746842EE3}"/>
              </a:ext>
            </a:extLst>
          </p:cNvPr>
          <p:cNvSpPr/>
          <p:nvPr/>
        </p:nvSpPr>
        <p:spPr>
          <a:xfrm>
            <a:off x="8147790" y="3493852"/>
            <a:ext cx="2931887" cy="798286"/>
          </a:xfrm>
          <a:prstGeom prst="roundRect">
            <a:avLst/>
          </a:prstGeom>
          <a:solidFill>
            <a:srgbClr val="36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3" name="Rectangle: Rounded Corners 12">
            <a:hlinkClick r:id="rId8" action="ppaction://hlinksldjump"/>
            <a:extLst>
              <a:ext uri="{FF2B5EF4-FFF2-40B4-BE49-F238E27FC236}">
                <a16:creationId xmlns:a16="http://schemas.microsoft.com/office/drawing/2014/main" id="{D71CDD64-37A3-4A66-AD9C-65D3F53DBF34}"/>
              </a:ext>
            </a:extLst>
          </p:cNvPr>
          <p:cNvSpPr/>
          <p:nvPr/>
        </p:nvSpPr>
        <p:spPr>
          <a:xfrm>
            <a:off x="8147790" y="5476856"/>
            <a:ext cx="2931887" cy="798286"/>
          </a:xfrm>
          <a:prstGeom prst="roundRect">
            <a:avLst/>
          </a:prstGeom>
          <a:solidFill>
            <a:srgbClr val="FE7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7295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016DC1C9-1E39-49D1-A678-A9A9AA77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4E6F2-874E-4530-B85D-7A2B4240364F}"/>
              </a:ext>
            </a:extLst>
          </p:cNvPr>
          <p:cNvSpPr/>
          <p:nvPr/>
        </p:nvSpPr>
        <p:spPr>
          <a:xfrm>
            <a:off x="662379" y="699654"/>
            <a:ext cx="5109029" cy="1447800"/>
          </a:xfrm>
          <a:prstGeom prst="roundRect">
            <a:avLst/>
          </a:prstGeom>
          <a:solidFill>
            <a:srgbClr val="A687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55606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016DC1C9-1E39-49D1-A678-A9A9AA77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2692C-EC7D-474D-92B7-CFE22D3DCE25}"/>
              </a:ext>
            </a:extLst>
          </p:cNvPr>
          <p:cNvSpPr txBox="1"/>
          <p:nvPr/>
        </p:nvSpPr>
        <p:spPr>
          <a:xfrm>
            <a:off x="1709390" y="2551837"/>
            <a:ext cx="396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2995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E7523C8D-1D55-472B-814B-CCC294C7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6F70F5-CFB9-4F93-9057-496DC0B8169F}"/>
              </a:ext>
            </a:extLst>
          </p:cNvPr>
          <p:cNvSpPr/>
          <p:nvPr/>
        </p:nvSpPr>
        <p:spPr>
          <a:xfrm>
            <a:off x="676233" y="630382"/>
            <a:ext cx="5109029" cy="1433945"/>
          </a:xfrm>
          <a:prstGeom prst="roundRect">
            <a:avLst/>
          </a:prstGeom>
          <a:solidFill>
            <a:srgbClr val="FE79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60707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E7523C8D-1D55-472B-814B-CCC294C7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E63B4-ED34-427E-8782-844D4EFB1B8B}"/>
              </a:ext>
            </a:extLst>
          </p:cNvPr>
          <p:cNvSpPr txBox="1"/>
          <p:nvPr/>
        </p:nvSpPr>
        <p:spPr>
          <a:xfrm>
            <a:off x="1709390" y="2551837"/>
            <a:ext cx="396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50977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E7523C8D-1D55-472B-814B-CCC294C7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3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D3BE9343-1C1F-4654-8F76-89C90DCA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1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8AE5B996-1768-4EEA-A29E-FE627E29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DBD3EE3-EB13-47F1-82ED-7684C145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5CD2574-04BC-4DBF-B19F-7300D7D1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1" y="6360406"/>
            <a:ext cx="533400" cy="4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016DC1C9-1E39-49D1-A678-A9A9AA77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D3BE9343-1C1F-4654-8F76-89C90DCA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2B0E46-59F5-4904-A81F-A8B70216E562}"/>
              </a:ext>
            </a:extLst>
          </p:cNvPr>
          <p:cNvSpPr/>
          <p:nvPr/>
        </p:nvSpPr>
        <p:spPr>
          <a:xfrm>
            <a:off x="993568" y="799270"/>
            <a:ext cx="4492832" cy="180538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91980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016DC1C9-1E39-49D1-A678-A9A9AA77B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6DE2B3-7418-42C5-84E9-17D89F5F3BCA}"/>
              </a:ext>
            </a:extLst>
          </p:cNvPr>
          <p:cNvSpPr/>
          <p:nvPr/>
        </p:nvSpPr>
        <p:spPr>
          <a:xfrm>
            <a:off x="8067962" y="640426"/>
            <a:ext cx="3091544" cy="798286"/>
          </a:xfrm>
          <a:prstGeom prst="roundRect">
            <a:avLst/>
          </a:prstGeom>
          <a:solidFill>
            <a:srgbClr val="A68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174615-E2FC-4B2C-B4CF-FF38F7A1EFE6}"/>
              </a:ext>
            </a:extLst>
          </p:cNvPr>
          <p:cNvSpPr/>
          <p:nvPr/>
        </p:nvSpPr>
        <p:spPr>
          <a:xfrm>
            <a:off x="8067962" y="1634655"/>
            <a:ext cx="3091544" cy="798286"/>
          </a:xfrm>
          <a:prstGeom prst="roundRect">
            <a:avLst/>
          </a:prstGeom>
          <a:solidFill>
            <a:srgbClr val="36C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E57619-6097-4FD0-9F83-7253B7E6816C}"/>
              </a:ext>
            </a:extLst>
          </p:cNvPr>
          <p:cNvSpPr/>
          <p:nvPr/>
        </p:nvSpPr>
        <p:spPr>
          <a:xfrm>
            <a:off x="8067962" y="2628884"/>
            <a:ext cx="3091544" cy="798286"/>
          </a:xfrm>
          <a:prstGeom prst="roundRect">
            <a:avLst/>
          </a:prstGeom>
          <a:solidFill>
            <a:srgbClr val="8EE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FD9BD2-3373-4E82-AB43-CF72CA1F3863}"/>
              </a:ext>
            </a:extLst>
          </p:cNvPr>
          <p:cNvSpPr/>
          <p:nvPr/>
        </p:nvSpPr>
        <p:spPr>
          <a:xfrm>
            <a:off x="8067962" y="3623113"/>
            <a:ext cx="3091544" cy="798286"/>
          </a:xfrm>
          <a:prstGeom prst="roundRect">
            <a:avLst/>
          </a:prstGeom>
          <a:solidFill>
            <a:srgbClr val="FFE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5A8A6-E2C5-4B7B-9507-875FF322D8BB}"/>
              </a:ext>
            </a:extLst>
          </p:cNvPr>
          <p:cNvSpPr/>
          <p:nvPr/>
        </p:nvSpPr>
        <p:spPr>
          <a:xfrm>
            <a:off x="8067962" y="4617342"/>
            <a:ext cx="3091544" cy="798286"/>
          </a:xfrm>
          <a:prstGeom prst="roundRec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A14E2C-3A4E-4404-820B-BB507210ED83}"/>
              </a:ext>
            </a:extLst>
          </p:cNvPr>
          <p:cNvSpPr/>
          <p:nvPr/>
        </p:nvSpPr>
        <p:spPr>
          <a:xfrm>
            <a:off x="8067962" y="5611571"/>
            <a:ext cx="3091544" cy="798286"/>
          </a:xfrm>
          <a:prstGeom prst="roundRect">
            <a:avLst/>
          </a:prstGeom>
          <a:solidFill>
            <a:srgbClr val="FE7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0246DBE-7E7D-407F-88EA-5ACD39F0DA62}"/>
              </a:ext>
            </a:extLst>
          </p:cNvPr>
          <p:cNvSpPr/>
          <p:nvPr/>
        </p:nvSpPr>
        <p:spPr>
          <a:xfrm>
            <a:off x="730284" y="947179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A687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204BEC9-0DB6-4C7A-8449-BEE5367DB6F4}"/>
              </a:ext>
            </a:extLst>
          </p:cNvPr>
          <p:cNvSpPr/>
          <p:nvPr/>
        </p:nvSpPr>
        <p:spPr>
          <a:xfrm>
            <a:off x="730284" y="2733816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36CE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D700DB8-1093-4F61-8D4E-FAB44C4F987A}"/>
              </a:ext>
            </a:extLst>
          </p:cNvPr>
          <p:cNvSpPr/>
          <p:nvPr/>
        </p:nvSpPr>
        <p:spPr>
          <a:xfrm>
            <a:off x="730284" y="4520452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8EE9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4E521C0-DD8A-42A0-8CD6-13BD6C09E872}"/>
              </a:ext>
            </a:extLst>
          </p:cNvPr>
          <p:cNvSpPr/>
          <p:nvPr/>
        </p:nvSpPr>
        <p:spPr>
          <a:xfrm>
            <a:off x="2974721" y="958873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FFE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38D23382-D7FB-4205-9811-E497C89B8B65}"/>
              </a:ext>
            </a:extLst>
          </p:cNvPr>
          <p:cNvSpPr/>
          <p:nvPr/>
        </p:nvSpPr>
        <p:spPr>
          <a:xfrm>
            <a:off x="2974721" y="2745510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FFB8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DD81AFE-470C-47E3-A7C5-42DB51AB1C24}"/>
              </a:ext>
            </a:extLst>
          </p:cNvPr>
          <p:cNvSpPr/>
          <p:nvPr/>
        </p:nvSpPr>
        <p:spPr>
          <a:xfrm>
            <a:off x="2974721" y="4532146"/>
            <a:ext cx="2040625" cy="1485762"/>
          </a:xfrm>
          <a:prstGeom prst="wedgeEllipseCallout">
            <a:avLst>
              <a:gd name="adj1" fmla="val 51162"/>
              <a:gd name="adj2" fmla="val 52583"/>
            </a:avLst>
          </a:prstGeom>
          <a:solidFill>
            <a:srgbClr val="FE79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4068722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982EDD-4F5B-4FA5-96D9-683E0FFB12DE}"/>
              </a:ext>
            </a:extLst>
          </p:cNvPr>
          <p:cNvGrpSpPr/>
          <p:nvPr/>
        </p:nvGrpSpPr>
        <p:grpSpPr>
          <a:xfrm>
            <a:off x="6388326" y="3011291"/>
            <a:ext cx="5140734" cy="3345172"/>
            <a:chOff x="6388326" y="3011291"/>
            <a:chExt cx="5140734" cy="3345172"/>
          </a:xfrm>
        </p:grpSpPr>
        <p:sp>
          <p:nvSpPr>
            <p:cNvPr id="5" name="Rectangle 4">
              <a:hlinkClick r:id="rId3"/>
              <a:extLst>
                <a:ext uri="{FF2B5EF4-FFF2-40B4-BE49-F238E27FC236}">
                  <a16:creationId xmlns:a16="http://schemas.microsoft.com/office/drawing/2014/main" id="{9DC77768-961C-4061-AFFE-1FA77AFB78A1}"/>
                </a:ext>
              </a:extLst>
            </p:cNvPr>
            <p:cNvSpPr/>
            <p:nvPr/>
          </p:nvSpPr>
          <p:spPr>
            <a:xfrm>
              <a:off x="6388326" y="3991496"/>
              <a:ext cx="68996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hlinkClick r:id="rId4"/>
              <a:extLst>
                <a:ext uri="{FF2B5EF4-FFF2-40B4-BE49-F238E27FC236}">
                  <a16:creationId xmlns:a16="http://schemas.microsoft.com/office/drawing/2014/main" id="{3EE02BF3-FCFB-479C-A380-BD9724A4F47D}"/>
                </a:ext>
              </a:extLst>
            </p:cNvPr>
            <p:cNvSpPr/>
            <p:nvPr/>
          </p:nvSpPr>
          <p:spPr>
            <a:xfrm>
              <a:off x="7302726" y="3991496"/>
              <a:ext cx="68996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hlinkClick r:id="rId5"/>
              <a:extLst>
                <a:ext uri="{FF2B5EF4-FFF2-40B4-BE49-F238E27FC236}">
                  <a16:creationId xmlns:a16="http://schemas.microsoft.com/office/drawing/2014/main" id="{A3555083-E25A-41F3-8961-36C92F6E79BA}"/>
                </a:ext>
              </a:extLst>
            </p:cNvPr>
            <p:cNvSpPr/>
            <p:nvPr/>
          </p:nvSpPr>
          <p:spPr>
            <a:xfrm>
              <a:off x="8217126" y="3991496"/>
              <a:ext cx="68996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hlinkClick r:id="rId6"/>
              <a:extLst>
                <a:ext uri="{FF2B5EF4-FFF2-40B4-BE49-F238E27FC236}">
                  <a16:creationId xmlns:a16="http://schemas.microsoft.com/office/drawing/2014/main" id="{9D6CE53A-F4D4-48CD-B985-794772D3E42E}"/>
                </a:ext>
              </a:extLst>
            </p:cNvPr>
            <p:cNvSpPr/>
            <p:nvPr/>
          </p:nvSpPr>
          <p:spPr>
            <a:xfrm>
              <a:off x="9088576" y="3990110"/>
              <a:ext cx="68996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hlinkClick r:id="rId7"/>
              <a:extLst>
                <a:ext uri="{FF2B5EF4-FFF2-40B4-BE49-F238E27FC236}">
                  <a16:creationId xmlns:a16="http://schemas.microsoft.com/office/drawing/2014/main" id="{0963A0BD-77BF-4744-965E-0E8398A0E4E2}"/>
                </a:ext>
              </a:extLst>
            </p:cNvPr>
            <p:cNvSpPr/>
            <p:nvPr/>
          </p:nvSpPr>
          <p:spPr>
            <a:xfrm>
              <a:off x="9990510" y="3990110"/>
              <a:ext cx="66710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hlinkClick r:id="rId8"/>
              <a:extLst>
                <a:ext uri="{FF2B5EF4-FFF2-40B4-BE49-F238E27FC236}">
                  <a16:creationId xmlns:a16="http://schemas.microsoft.com/office/drawing/2014/main" id="{EE5A5443-32D3-4952-84CA-61DEE54B90B4}"/>
                </a:ext>
              </a:extLst>
            </p:cNvPr>
            <p:cNvSpPr/>
            <p:nvPr/>
          </p:nvSpPr>
          <p:spPr>
            <a:xfrm>
              <a:off x="10861960" y="3991495"/>
              <a:ext cx="667100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hlinkClick r:id="rId9"/>
              <a:extLst>
                <a:ext uri="{FF2B5EF4-FFF2-40B4-BE49-F238E27FC236}">
                  <a16:creationId xmlns:a16="http://schemas.microsoft.com/office/drawing/2014/main" id="{2B461493-5753-491A-848A-3C3D5203F145}"/>
                </a:ext>
              </a:extLst>
            </p:cNvPr>
            <p:cNvSpPr/>
            <p:nvPr/>
          </p:nvSpPr>
          <p:spPr>
            <a:xfrm>
              <a:off x="6402872" y="5622176"/>
              <a:ext cx="899854" cy="6650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hlinkClick r:id="rId10"/>
              <a:extLst>
                <a:ext uri="{FF2B5EF4-FFF2-40B4-BE49-F238E27FC236}">
                  <a16:creationId xmlns:a16="http://schemas.microsoft.com/office/drawing/2014/main" id="{40374216-7064-4C39-B908-867AAC923DD4}"/>
                </a:ext>
              </a:extLst>
            </p:cNvPr>
            <p:cNvSpPr/>
            <p:nvPr/>
          </p:nvSpPr>
          <p:spPr>
            <a:xfrm>
              <a:off x="7461358" y="5622175"/>
              <a:ext cx="585362" cy="580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hlinkClick r:id="rId11"/>
              <a:extLst>
                <a:ext uri="{FF2B5EF4-FFF2-40B4-BE49-F238E27FC236}">
                  <a16:creationId xmlns:a16="http://schemas.microsoft.com/office/drawing/2014/main" id="{B142A0BB-529E-4F7D-BEBB-5AC11A1C0A14}"/>
                </a:ext>
              </a:extLst>
            </p:cNvPr>
            <p:cNvSpPr/>
            <p:nvPr/>
          </p:nvSpPr>
          <p:spPr>
            <a:xfrm>
              <a:off x="8139538" y="5622174"/>
              <a:ext cx="585362" cy="580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hlinkClick r:id="rId12"/>
              <a:extLst>
                <a:ext uri="{FF2B5EF4-FFF2-40B4-BE49-F238E27FC236}">
                  <a16:creationId xmlns:a16="http://schemas.microsoft.com/office/drawing/2014/main" id="{F052849C-2BE3-4001-93C7-F347CF67210F}"/>
                </a:ext>
              </a:extLst>
            </p:cNvPr>
            <p:cNvSpPr/>
            <p:nvPr/>
          </p:nvSpPr>
          <p:spPr>
            <a:xfrm>
              <a:off x="10869580" y="5195453"/>
              <a:ext cx="585362" cy="580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hlinkClick r:id="rId3"/>
              <a:extLst>
                <a:ext uri="{FF2B5EF4-FFF2-40B4-BE49-F238E27FC236}">
                  <a16:creationId xmlns:a16="http://schemas.microsoft.com/office/drawing/2014/main" id="{287A7BB0-9ABD-47EE-B3F2-F800208B032A}"/>
                </a:ext>
              </a:extLst>
            </p:cNvPr>
            <p:cNvSpPr/>
            <p:nvPr/>
          </p:nvSpPr>
          <p:spPr>
            <a:xfrm>
              <a:off x="10861960" y="5775958"/>
              <a:ext cx="585362" cy="580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hlinkClick r:id="rId13"/>
              <a:extLst>
                <a:ext uri="{FF2B5EF4-FFF2-40B4-BE49-F238E27FC236}">
                  <a16:creationId xmlns:a16="http://schemas.microsoft.com/office/drawing/2014/main" id="{337DE5E0-7D3D-47ED-A4C2-871974463586}"/>
                </a:ext>
              </a:extLst>
            </p:cNvPr>
            <p:cNvSpPr/>
            <p:nvPr/>
          </p:nvSpPr>
          <p:spPr>
            <a:xfrm>
              <a:off x="9447406" y="5844540"/>
              <a:ext cx="1429794" cy="5119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hlinkClick r:id="rId14"/>
              <a:extLst>
                <a:ext uri="{FF2B5EF4-FFF2-40B4-BE49-F238E27FC236}">
                  <a16:creationId xmlns:a16="http://schemas.microsoft.com/office/drawing/2014/main" id="{1BF97981-B0E2-47E2-8B5B-95D2C8365AB0}"/>
                </a:ext>
              </a:extLst>
            </p:cNvPr>
            <p:cNvSpPr/>
            <p:nvPr/>
          </p:nvSpPr>
          <p:spPr>
            <a:xfrm>
              <a:off x="8948646" y="3011291"/>
              <a:ext cx="987834" cy="250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13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D3BE9343-1C1F-4654-8F76-89C90DCA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34648-18E4-4873-BA49-A0EB63E3395D}"/>
              </a:ext>
            </a:extLst>
          </p:cNvPr>
          <p:cNvSpPr txBox="1"/>
          <p:nvPr/>
        </p:nvSpPr>
        <p:spPr>
          <a:xfrm>
            <a:off x="1445188" y="1417865"/>
            <a:ext cx="551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60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8AE5B996-1768-4EEA-A29E-FE627E29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CC9CDA-93DE-4AD2-A177-4844FB66AEF2}"/>
              </a:ext>
            </a:extLst>
          </p:cNvPr>
          <p:cNvSpPr/>
          <p:nvPr/>
        </p:nvSpPr>
        <p:spPr>
          <a:xfrm>
            <a:off x="842487" y="688005"/>
            <a:ext cx="5109029" cy="1861232"/>
          </a:xfrm>
          <a:prstGeom prst="roundRect">
            <a:avLst/>
          </a:prstGeom>
          <a:solidFill>
            <a:srgbClr val="FFE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42639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8AE5B996-1768-4EEA-A29E-FE627E29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AC604-CB0F-4DDC-9A7C-29D97695A8AD}"/>
              </a:ext>
            </a:extLst>
          </p:cNvPr>
          <p:cNvSpPr txBox="1"/>
          <p:nvPr/>
        </p:nvSpPr>
        <p:spPr>
          <a:xfrm>
            <a:off x="838534" y="1045872"/>
            <a:ext cx="7550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Century Gothic" panose="020B0502020202020204" pitchFamily="34" charset="0"/>
              </a:rPr>
              <a:t>Type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9922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DBD3EE3-EB13-47F1-82ED-7684C145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E6FE6A-585F-4A4D-8192-CBCF1F8419DD}"/>
              </a:ext>
            </a:extLst>
          </p:cNvPr>
          <p:cNvSpPr/>
          <p:nvPr/>
        </p:nvSpPr>
        <p:spPr>
          <a:xfrm>
            <a:off x="773214" y="644236"/>
            <a:ext cx="5109029" cy="1489364"/>
          </a:xfrm>
          <a:prstGeom prst="roundRect">
            <a:avLst/>
          </a:prstGeom>
          <a:solidFill>
            <a:srgbClr val="8EE9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63237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DBD3EE3-EB13-47F1-82ED-7684C145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10" y="6409857"/>
            <a:ext cx="480390" cy="448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73CBB2-A622-4B8F-B671-865C04352A2D}"/>
              </a:ext>
            </a:extLst>
          </p:cNvPr>
          <p:cNvSpPr txBox="1"/>
          <p:nvPr/>
        </p:nvSpPr>
        <p:spPr>
          <a:xfrm>
            <a:off x="1709390" y="2551837"/>
            <a:ext cx="396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15843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5CD2574-04BC-4DBF-B19F-7300D7D1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1" y="6360406"/>
            <a:ext cx="533400" cy="4975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2AAA2E-D572-4616-99E9-CE892023158E}"/>
              </a:ext>
            </a:extLst>
          </p:cNvPr>
          <p:cNvSpPr/>
          <p:nvPr/>
        </p:nvSpPr>
        <p:spPr>
          <a:xfrm>
            <a:off x="787069" y="671946"/>
            <a:ext cx="5109029" cy="1503218"/>
          </a:xfrm>
          <a:prstGeom prst="roundRect">
            <a:avLst/>
          </a:prstGeom>
          <a:solidFill>
            <a:srgbClr val="36CE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21755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5CD2574-04BC-4DBF-B19F-7300D7D1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1" y="6360406"/>
            <a:ext cx="533400" cy="497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3EE9D-CD33-4FCB-9518-868034E2D4E5}"/>
              </a:ext>
            </a:extLst>
          </p:cNvPr>
          <p:cNvSpPr txBox="1"/>
          <p:nvPr/>
        </p:nvSpPr>
        <p:spPr>
          <a:xfrm>
            <a:off x="1709390" y="2551837"/>
            <a:ext cx="396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37385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64</Words>
  <Application>Microsoft Office PowerPoint</Application>
  <PresentationFormat>Widescreen</PresentationFormat>
  <Paragraphs>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13</cp:revision>
  <dcterms:created xsi:type="dcterms:W3CDTF">2024-09-11T07:13:16Z</dcterms:created>
  <dcterms:modified xsi:type="dcterms:W3CDTF">2024-09-14T15:29:09Z</dcterms:modified>
</cp:coreProperties>
</file>