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87CA"/>
    <a:srgbClr val="36CEDC"/>
    <a:srgbClr val="8EE968"/>
    <a:srgbClr val="FFE955"/>
    <a:srgbClr val="FFB850"/>
    <a:srgbClr val="FB7A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9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38F08-9107-4A94-9595-2C3D6C05B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9BC48F-865B-4E59-9388-CB8AF1674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0855C-935A-4BF4-9DC1-91AD12914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65C39-934F-4BD1-9925-46DBF2369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BE7E8-D29D-4BA0-9A39-8B98C2AC9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7BB9F-C25A-4B8C-8292-84F89723C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68E251-B236-440E-9211-C106589BE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A65F6-9D0A-4C6D-A31E-7AF7EC6D0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09606-275B-43D9-A225-31A2573C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B9B96-3D74-491B-B7D2-BD810BE49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7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DD0589-EA4B-46C7-BF14-C3748E63B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C21B77-2E62-46A0-AF1E-338BE8318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2BDC5-0B10-4375-AB59-13BB2D9EA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16DE3-C159-42BD-9176-8C47A9B2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B8F6F-CD4E-4A6D-9399-07673D859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D9C44-44AC-4D98-8D02-64A9E927A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46635-E618-48EF-979F-ED996BBDD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E86EF-AB48-4149-A104-9BE37A4AE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5959-7151-45B3-BF7B-3262474F1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97DA6-BB0F-4216-BF5F-159FB01C9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3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66F5-AE88-4CE3-A1E4-0FCD8C905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BBB25-6BCB-4C6B-9B5E-F634E117C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E3A94-8741-478E-9D1F-AA6717CD1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7B035-66B0-4369-A80E-BF2E1A449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73271-F181-4ACC-A024-D94846845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8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D0E50-C2A4-46E2-93EE-33F990078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61665-46C8-47F8-9B63-1CB1F1CB7A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2506F8-EDB2-4C84-B9DB-20D57B9F6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82AF7-A83C-41BA-9454-036CA930D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0EA60-B2C5-46A1-A12E-0445A5A3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D313D9-E07C-4774-8467-0035965F5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0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34E3B-E867-48FF-8C30-5A97AA6BF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61108-266C-4F13-AE30-D664F86FC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BC7A5-0B4F-4D3F-A848-50D0ED9B5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530870-BF99-434A-B2F1-F052ABD54D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114F24-012D-4621-ABA7-6D400695B8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D749B3-5458-47EA-BC0C-C9E15645A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2DAB1D-BCC3-48D3-82AC-DC45C43A2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50C22C-EBE7-4ED3-9C25-E38B8FD41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6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49C5-E546-4A4C-9AD5-FC1BC0EA9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87895F-2D48-414A-B418-FE113F633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5D89D5-9735-463D-961F-6F6D0D38A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ADA4C-C68C-45F7-A2D6-EDB69426A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4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6CBA7D-CA38-45F4-84EC-4CFE4CBCA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081D26-4791-4BE6-90BF-A664761F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F02BAA-9E78-466C-8117-DB969CF78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52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55E27-AD5A-4454-99EE-6DEADC793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BB3BE-FDC0-48C6-8A2E-57F0928CA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931B0-DAF2-4A1A-B135-8922CD322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9879AA-9844-4ABA-9565-9D02330E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41942-7D58-4999-AB3A-2568B7FDC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72342-DB59-4E10-A839-A6E4C6D93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4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C8F77-1063-480F-BBDC-8326A63F4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A67714-93CB-46BB-9A49-23DBA1D204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24614A-CC59-4B74-9EDD-83C6C9306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90DF9D-C83B-4FC6-AF43-35AA0FE97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2CA67-8450-44E8-A7DD-B0A977CB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02FDA-61A8-4963-B30D-A3C46DA93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4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FFB6B9-82CD-4411-A8B6-DFD7AE416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B5D1C-295E-41E3-9F92-8936F1DCD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154BE-7894-4A32-9775-4622F47445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A7744-DAB3-45D5-88A4-36F79468F112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47A56-E5B6-41C8-8940-6B7A7A1B9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01E13-99E7-4F18-A3E4-285B8BABF4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7BD79-75A1-4C9D-9D8F-C4812DB14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3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9" Type="http://schemas.openxmlformats.org/officeDocument/2006/relationships/image" Target="../media/image38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34" Type="http://schemas.openxmlformats.org/officeDocument/2006/relationships/image" Target="../media/image33.svg"/><Relationship Id="rId42" Type="http://schemas.openxmlformats.org/officeDocument/2006/relationships/image" Target="../media/image41.svg"/><Relationship Id="rId47" Type="http://schemas.openxmlformats.org/officeDocument/2006/relationships/image" Target="../media/image46.png"/><Relationship Id="rId50" Type="http://schemas.openxmlformats.org/officeDocument/2006/relationships/image" Target="../media/image49.sv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svg"/><Relationship Id="rId46" Type="http://schemas.openxmlformats.org/officeDocument/2006/relationships/image" Target="../media/image45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37" Type="http://schemas.openxmlformats.org/officeDocument/2006/relationships/image" Target="../media/image36.png"/><Relationship Id="rId40" Type="http://schemas.openxmlformats.org/officeDocument/2006/relationships/image" Target="../media/image39.svg"/><Relationship Id="rId45" Type="http://schemas.openxmlformats.org/officeDocument/2006/relationships/image" Target="../media/image44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svg"/><Relationship Id="rId36" Type="http://schemas.openxmlformats.org/officeDocument/2006/relationships/image" Target="../media/image35.svg"/><Relationship Id="rId49" Type="http://schemas.openxmlformats.org/officeDocument/2006/relationships/image" Target="../media/image48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Relationship Id="rId27" Type="http://schemas.openxmlformats.org/officeDocument/2006/relationships/image" Target="../media/image26.png"/><Relationship Id="rId30" Type="http://schemas.openxmlformats.org/officeDocument/2006/relationships/image" Target="../media/image29.sv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svg"/><Relationship Id="rId8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EDB334-B445-46C1-A3F4-B5E6B798910B}"/>
              </a:ext>
            </a:extLst>
          </p:cNvPr>
          <p:cNvSpPr txBox="1"/>
          <p:nvPr/>
        </p:nvSpPr>
        <p:spPr>
          <a:xfrm>
            <a:off x="166256" y="1688589"/>
            <a:ext cx="1662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FED8A5-EF57-476C-8791-42C360567732}"/>
              </a:ext>
            </a:extLst>
          </p:cNvPr>
          <p:cNvSpPr txBox="1"/>
          <p:nvPr/>
        </p:nvSpPr>
        <p:spPr>
          <a:xfrm>
            <a:off x="166256" y="2490773"/>
            <a:ext cx="1662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348725-00B1-4BB2-89CD-6BF3AF9968D7}"/>
              </a:ext>
            </a:extLst>
          </p:cNvPr>
          <p:cNvSpPr txBox="1"/>
          <p:nvPr/>
        </p:nvSpPr>
        <p:spPr>
          <a:xfrm>
            <a:off x="166256" y="5798963"/>
            <a:ext cx="1662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7183B5-3EC5-4F90-B407-B3CE01370D35}"/>
              </a:ext>
            </a:extLst>
          </p:cNvPr>
          <p:cNvSpPr txBox="1"/>
          <p:nvPr/>
        </p:nvSpPr>
        <p:spPr>
          <a:xfrm>
            <a:off x="166256" y="3600733"/>
            <a:ext cx="1662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3284B1-D4AD-43BD-913D-F21AB71BD642}"/>
              </a:ext>
            </a:extLst>
          </p:cNvPr>
          <p:cNvSpPr txBox="1"/>
          <p:nvPr/>
        </p:nvSpPr>
        <p:spPr>
          <a:xfrm>
            <a:off x="2064328" y="524800"/>
            <a:ext cx="3521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66EADD-17BB-4EF3-A143-198D89B34216}"/>
              </a:ext>
            </a:extLst>
          </p:cNvPr>
          <p:cNvSpPr txBox="1"/>
          <p:nvPr/>
        </p:nvSpPr>
        <p:spPr>
          <a:xfrm>
            <a:off x="5832764" y="524800"/>
            <a:ext cx="6026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DF8B2E-C223-41C1-A1CD-C9EB062F1DB8}"/>
              </a:ext>
            </a:extLst>
          </p:cNvPr>
          <p:cNvSpPr txBox="1"/>
          <p:nvPr/>
        </p:nvSpPr>
        <p:spPr>
          <a:xfrm>
            <a:off x="166256" y="899200"/>
            <a:ext cx="1662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CDDC21-C2AA-4ED7-8A24-19445B90476B}"/>
              </a:ext>
            </a:extLst>
          </p:cNvPr>
          <p:cNvSpPr txBox="1"/>
          <p:nvPr/>
        </p:nvSpPr>
        <p:spPr>
          <a:xfrm>
            <a:off x="1204028" y="150099"/>
            <a:ext cx="378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#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89127A83-E787-4136-84D1-6C25B30EEA27}"/>
              </a:ext>
            </a:extLst>
          </p:cNvPr>
          <p:cNvSpPr/>
          <p:nvPr/>
        </p:nvSpPr>
        <p:spPr>
          <a:xfrm>
            <a:off x="-1884216" y="1299310"/>
            <a:ext cx="1662544" cy="3508217"/>
          </a:xfrm>
          <a:prstGeom prst="wedgeRoundRectCallout">
            <a:avLst>
              <a:gd name="adj1" fmla="val -74664"/>
              <a:gd name="adj2" fmla="val -75977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Duplicate the slide by right </a:t>
            </a:r>
            <a:r>
              <a:rPr lang="en-US">
                <a:solidFill>
                  <a:schemeClr val="tx1"/>
                </a:solidFill>
                <a:latin typeface="Century Gothic" panose="020B0502020202020204" pitchFamily="34" charset="0"/>
              </a:rPr>
              <a:t>clicking the slide on left pane. 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Make as many duplicates as you need. Edit and use.</a:t>
            </a:r>
          </a:p>
        </p:txBody>
      </p:sp>
    </p:spTree>
    <p:extLst>
      <p:ext uri="{BB962C8B-B14F-4D97-AF65-F5344CB8AC3E}">
        <p14:creationId xmlns:p14="http://schemas.microsoft.com/office/powerpoint/2010/main" val="575153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EDB334-B445-46C1-A3F4-B5E6B798910B}"/>
              </a:ext>
            </a:extLst>
          </p:cNvPr>
          <p:cNvSpPr txBox="1"/>
          <p:nvPr/>
        </p:nvSpPr>
        <p:spPr>
          <a:xfrm>
            <a:off x="166256" y="1688589"/>
            <a:ext cx="1662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FED8A5-EF57-476C-8791-42C360567732}"/>
              </a:ext>
            </a:extLst>
          </p:cNvPr>
          <p:cNvSpPr txBox="1"/>
          <p:nvPr/>
        </p:nvSpPr>
        <p:spPr>
          <a:xfrm>
            <a:off x="166256" y="2490773"/>
            <a:ext cx="1662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348725-00B1-4BB2-89CD-6BF3AF9968D7}"/>
              </a:ext>
            </a:extLst>
          </p:cNvPr>
          <p:cNvSpPr txBox="1"/>
          <p:nvPr/>
        </p:nvSpPr>
        <p:spPr>
          <a:xfrm>
            <a:off x="166256" y="5798963"/>
            <a:ext cx="1662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7183B5-3EC5-4F90-B407-B3CE01370D35}"/>
              </a:ext>
            </a:extLst>
          </p:cNvPr>
          <p:cNvSpPr txBox="1"/>
          <p:nvPr/>
        </p:nvSpPr>
        <p:spPr>
          <a:xfrm>
            <a:off x="166256" y="3600733"/>
            <a:ext cx="1662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3284B1-D4AD-43BD-913D-F21AB71BD642}"/>
              </a:ext>
            </a:extLst>
          </p:cNvPr>
          <p:cNvSpPr txBox="1"/>
          <p:nvPr/>
        </p:nvSpPr>
        <p:spPr>
          <a:xfrm>
            <a:off x="2064328" y="524800"/>
            <a:ext cx="3521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66EADD-17BB-4EF3-A143-198D89B34216}"/>
              </a:ext>
            </a:extLst>
          </p:cNvPr>
          <p:cNvSpPr txBox="1"/>
          <p:nvPr/>
        </p:nvSpPr>
        <p:spPr>
          <a:xfrm>
            <a:off x="5832764" y="524800"/>
            <a:ext cx="6026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DF8B2E-C223-41C1-A1CD-C9EB062F1DB8}"/>
              </a:ext>
            </a:extLst>
          </p:cNvPr>
          <p:cNvSpPr txBox="1"/>
          <p:nvPr/>
        </p:nvSpPr>
        <p:spPr>
          <a:xfrm>
            <a:off x="166256" y="899200"/>
            <a:ext cx="1662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CDDC21-C2AA-4ED7-8A24-19445B90476B}"/>
              </a:ext>
            </a:extLst>
          </p:cNvPr>
          <p:cNvSpPr txBox="1"/>
          <p:nvPr/>
        </p:nvSpPr>
        <p:spPr>
          <a:xfrm>
            <a:off x="1204028" y="150099"/>
            <a:ext cx="378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#</a:t>
            </a:r>
          </a:p>
        </p:txBody>
      </p:sp>
      <p:pic>
        <p:nvPicPr>
          <p:cNvPr id="3" name="Graphic 2" descr="Video camera">
            <a:extLst>
              <a:ext uri="{FF2B5EF4-FFF2-40B4-BE49-F238E27FC236}">
                <a16:creationId xmlns:a16="http://schemas.microsoft.com/office/drawing/2014/main" id="{3E5DB250-B88C-4367-BDF8-7CF9D1BA2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41420" y="1521247"/>
            <a:ext cx="914400" cy="914400"/>
          </a:xfrm>
          <a:prstGeom prst="rect">
            <a:avLst/>
          </a:prstGeom>
        </p:spPr>
      </p:pic>
      <p:pic>
        <p:nvPicPr>
          <p:cNvPr id="13" name="Graphic 12" descr="Game controller">
            <a:extLst>
              <a:ext uri="{FF2B5EF4-FFF2-40B4-BE49-F238E27FC236}">
                <a16:creationId xmlns:a16="http://schemas.microsoft.com/office/drawing/2014/main" id="{2F8AD2D8-0D18-42D1-B204-BE309F8B12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46765" y="1521247"/>
            <a:ext cx="914400" cy="914400"/>
          </a:xfrm>
          <a:prstGeom prst="rect">
            <a:avLst/>
          </a:prstGeom>
        </p:spPr>
      </p:pic>
      <p:pic>
        <p:nvPicPr>
          <p:cNvPr id="15" name="Graphic 14" descr="Head with gears">
            <a:extLst>
              <a:ext uri="{FF2B5EF4-FFF2-40B4-BE49-F238E27FC236}">
                <a16:creationId xmlns:a16="http://schemas.microsoft.com/office/drawing/2014/main" id="{BB7718D8-334F-42F9-9B08-14F463EDD3A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752110" y="1521247"/>
            <a:ext cx="914400" cy="914400"/>
          </a:xfrm>
          <a:prstGeom prst="rect">
            <a:avLst/>
          </a:prstGeom>
        </p:spPr>
      </p:pic>
      <p:pic>
        <p:nvPicPr>
          <p:cNvPr id="17" name="Graphic 16" descr="Help">
            <a:extLst>
              <a:ext uri="{FF2B5EF4-FFF2-40B4-BE49-F238E27FC236}">
                <a16:creationId xmlns:a16="http://schemas.microsoft.com/office/drawing/2014/main" id="{62176492-AC89-4C2A-9993-08DE9EAB607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57456" y="1521247"/>
            <a:ext cx="914400" cy="914400"/>
          </a:xfrm>
          <a:prstGeom prst="rect">
            <a:avLst/>
          </a:prstGeom>
        </p:spPr>
      </p:pic>
      <p:pic>
        <p:nvPicPr>
          <p:cNvPr id="30" name="Graphic 29" descr="Video camera">
            <a:extLst>
              <a:ext uri="{FF2B5EF4-FFF2-40B4-BE49-F238E27FC236}">
                <a16:creationId xmlns:a16="http://schemas.microsoft.com/office/drawing/2014/main" id="{3AFC801E-493B-40D3-9138-7665F27BF54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341420" y="2322134"/>
            <a:ext cx="914400" cy="914400"/>
          </a:xfrm>
          <a:prstGeom prst="rect">
            <a:avLst/>
          </a:prstGeom>
        </p:spPr>
      </p:pic>
      <p:pic>
        <p:nvPicPr>
          <p:cNvPr id="31" name="Graphic 30" descr="Game controller">
            <a:extLst>
              <a:ext uri="{FF2B5EF4-FFF2-40B4-BE49-F238E27FC236}">
                <a16:creationId xmlns:a16="http://schemas.microsoft.com/office/drawing/2014/main" id="{9867EEFB-DE8C-4723-8E7E-13AC38F880F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546765" y="2322134"/>
            <a:ext cx="914400" cy="914400"/>
          </a:xfrm>
          <a:prstGeom prst="rect">
            <a:avLst/>
          </a:prstGeom>
        </p:spPr>
      </p:pic>
      <p:pic>
        <p:nvPicPr>
          <p:cNvPr id="32" name="Graphic 31" descr="Head with gears">
            <a:extLst>
              <a:ext uri="{FF2B5EF4-FFF2-40B4-BE49-F238E27FC236}">
                <a16:creationId xmlns:a16="http://schemas.microsoft.com/office/drawing/2014/main" id="{15A20F45-DC81-47E9-ACD9-0499DDF1634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752110" y="2322134"/>
            <a:ext cx="914400" cy="914400"/>
          </a:xfrm>
          <a:prstGeom prst="rect">
            <a:avLst/>
          </a:prstGeom>
        </p:spPr>
      </p:pic>
      <p:pic>
        <p:nvPicPr>
          <p:cNvPr id="33" name="Graphic 32" descr="Help">
            <a:extLst>
              <a:ext uri="{FF2B5EF4-FFF2-40B4-BE49-F238E27FC236}">
                <a16:creationId xmlns:a16="http://schemas.microsoft.com/office/drawing/2014/main" id="{04B8200B-DAE7-434E-A4DA-FDC5A309024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957456" y="2322134"/>
            <a:ext cx="914400" cy="914400"/>
          </a:xfrm>
          <a:prstGeom prst="rect">
            <a:avLst/>
          </a:prstGeom>
        </p:spPr>
      </p:pic>
      <p:pic>
        <p:nvPicPr>
          <p:cNvPr id="34" name="Graphic 33" descr="Video camera">
            <a:extLst>
              <a:ext uri="{FF2B5EF4-FFF2-40B4-BE49-F238E27FC236}">
                <a16:creationId xmlns:a16="http://schemas.microsoft.com/office/drawing/2014/main" id="{D0B004F8-76EE-4771-B7F1-482FE2193E6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330206" y="3143533"/>
            <a:ext cx="914400" cy="914400"/>
          </a:xfrm>
          <a:prstGeom prst="rect">
            <a:avLst/>
          </a:prstGeom>
        </p:spPr>
      </p:pic>
      <p:pic>
        <p:nvPicPr>
          <p:cNvPr id="35" name="Graphic 34" descr="Game controller">
            <a:extLst>
              <a:ext uri="{FF2B5EF4-FFF2-40B4-BE49-F238E27FC236}">
                <a16:creationId xmlns:a16="http://schemas.microsoft.com/office/drawing/2014/main" id="{3BFDF762-833A-42AD-A517-CED2A3F840FF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3535551" y="3143533"/>
            <a:ext cx="914400" cy="914400"/>
          </a:xfrm>
          <a:prstGeom prst="rect">
            <a:avLst/>
          </a:prstGeom>
        </p:spPr>
      </p:pic>
      <p:pic>
        <p:nvPicPr>
          <p:cNvPr id="36" name="Graphic 35" descr="Head with gears">
            <a:extLst>
              <a:ext uri="{FF2B5EF4-FFF2-40B4-BE49-F238E27FC236}">
                <a16:creationId xmlns:a16="http://schemas.microsoft.com/office/drawing/2014/main" id="{6D65AFCD-9CD9-4F00-9570-596A1C66C5B0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4740896" y="3143533"/>
            <a:ext cx="914400" cy="914400"/>
          </a:xfrm>
          <a:prstGeom prst="rect">
            <a:avLst/>
          </a:prstGeom>
        </p:spPr>
      </p:pic>
      <p:pic>
        <p:nvPicPr>
          <p:cNvPr id="37" name="Graphic 36" descr="Help">
            <a:extLst>
              <a:ext uri="{FF2B5EF4-FFF2-40B4-BE49-F238E27FC236}">
                <a16:creationId xmlns:a16="http://schemas.microsoft.com/office/drawing/2014/main" id="{AA94FE29-215E-4973-B9E5-44FCCD0A1247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5946242" y="3143533"/>
            <a:ext cx="914400" cy="914400"/>
          </a:xfrm>
          <a:prstGeom prst="rect">
            <a:avLst/>
          </a:prstGeom>
        </p:spPr>
      </p:pic>
      <p:pic>
        <p:nvPicPr>
          <p:cNvPr id="38" name="Graphic 37" descr="Video camera">
            <a:extLst>
              <a:ext uri="{FF2B5EF4-FFF2-40B4-BE49-F238E27FC236}">
                <a16:creationId xmlns:a16="http://schemas.microsoft.com/office/drawing/2014/main" id="{3834E12C-8210-4AFB-B089-8CF80751635B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2330206" y="3944420"/>
            <a:ext cx="914400" cy="914400"/>
          </a:xfrm>
          <a:prstGeom prst="rect">
            <a:avLst/>
          </a:prstGeom>
        </p:spPr>
      </p:pic>
      <p:pic>
        <p:nvPicPr>
          <p:cNvPr id="39" name="Graphic 38" descr="Game controller">
            <a:extLst>
              <a:ext uri="{FF2B5EF4-FFF2-40B4-BE49-F238E27FC236}">
                <a16:creationId xmlns:a16="http://schemas.microsoft.com/office/drawing/2014/main" id="{B23AD744-87B6-46F7-9E3F-A7C048CD8C56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3535551" y="3944420"/>
            <a:ext cx="914400" cy="914400"/>
          </a:xfrm>
          <a:prstGeom prst="rect">
            <a:avLst/>
          </a:prstGeom>
        </p:spPr>
      </p:pic>
      <p:pic>
        <p:nvPicPr>
          <p:cNvPr id="40" name="Graphic 39" descr="Head with gears">
            <a:extLst>
              <a:ext uri="{FF2B5EF4-FFF2-40B4-BE49-F238E27FC236}">
                <a16:creationId xmlns:a16="http://schemas.microsoft.com/office/drawing/2014/main" id="{55616A0D-1229-48C4-A921-A6F6A9796825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4740896" y="3944420"/>
            <a:ext cx="914400" cy="914400"/>
          </a:xfrm>
          <a:prstGeom prst="rect">
            <a:avLst/>
          </a:prstGeom>
        </p:spPr>
      </p:pic>
      <p:pic>
        <p:nvPicPr>
          <p:cNvPr id="41" name="Graphic 40" descr="Help">
            <a:extLst>
              <a:ext uri="{FF2B5EF4-FFF2-40B4-BE49-F238E27FC236}">
                <a16:creationId xmlns:a16="http://schemas.microsoft.com/office/drawing/2014/main" id="{AA6E470A-7265-49C2-A9A9-EC2D1FB6F1CF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5946242" y="3944420"/>
            <a:ext cx="914400" cy="914400"/>
          </a:xfrm>
          <a:prstGeom prst="rect">
            <a:avLst/>
          </a:prstGeom>
        </p:spPr>
      </p:pic>
      <p:pic>
        <p:nvPicPr>
          <p:cNvPr id="42" name="Graphic 41" descr="Video camera">
            <a:extLst>
              <a:ext uri="{FF2B5EF4-FFF2-40B4-BE49-F238E27FC236}">
                <a16:creationId xmlns:a16="http://schemas.microsoft.com/office/drawing/2014/main" id="{28A9B4D2-7D7D-429F-AB4C-0C6C6FA3DB39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2318992" y="4765819"/>
            <a:ext cx="914400" cy="914400"/>
          </a:xfrm>
          <a:prstGeom prst="rect">
            <a:avLst/>
          </a:prstGeom>
        </p:spPr>
      </p:pic>
      <p:pic>
        <p:nvPicPr>
          <p:cNvPr id="43" name="Graphic 42" descr="Game controller">
            <a:extLst>
              <a:ext uri="{FF2B5EF4-FFF2-40B4-BE49-F238E27FC236}">
                <a16:creationId xmlns:a16="http://schemas.microsoft.com/office/drawing/2014/main" id="{2F6BFF30-93BC-4784-BF6B-A7727646FD30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3524337" y="4765819"/>
            <a:ext cx="914400" cy="914400"/>
          </a:xfrm>
          <a:prstGeom prst="rect">
            <a:avLst/>
          </a:prstGeom>
        </p:spPr>
      </p:pic>
      <p:pic>
        <p:nvPicPr>
          <p:cNvPr id="44" name="Graphic 43" descr="Head with gears">
            <a:extLst>
              <a:ext uri="{FF2B5EF4-FFF2-40B4-BE49-F238E27FC236}">
                <a16:creationId xmlns:a16="http://schemas.microsoft.com/office/drawing/2014/main" id="{69CAAD77-B8BE-4AB3-AC8E-2470D97E0499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4729682" y="4765819"/>
            <a:ext cx="914400" cy="914400"/>
          </a:xfrm>
          <a:prstGeom prst="rect">
            <a:avLst/>
          </a:prstGeom>
        </p:spPr>
      </p:pic>
      <p:pic>
        <p:nvPicPr>
          <p:cNvPr id="45" name="Graphic 44" descr="Help">
            <a:extLst>
              <a:ext uri="{FF2B5EF4-FFF2-40B4-BE49-F238E27FC236}">
                <a16:creationId xmlns:a16="http://schemas.microsoft.com/office/drawing/2014/main" id="{3157FDB5-E672-4516-BB24-6BE04A7C67F4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5935028" y="4765819"/>
            <a:ext cx="914400" cy="914400"/>
          </a:xfrm>
          <a:prstGeom prst="rect">
            <a:avLst/>
          </a:prstGeom>
        </p:spPr>
      </p:pic>
      <p:pic>
        <p:nvPicPr>
          <p:cNvPr id="46" name="Graphic 45" descr="Video camera">
            <a:extLst>
              <a:ext uri="{FF2B5EF4-FFF2-40B4-BE49-F238E27FC236}">
                <a16:creationId xmlns:a16="http://schemas.microsoft.com/office/drawing/2014/main" id="{79B8C683-6B9E-4D26-A497-CA2B7EB83180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4"/>
              </a:ext>
            </a:extLst>
          </a:blip>
          <a:stretch>
            <a:fillRect/>
          </a:stretch>
        </p:blipFill>
        <p:spPr>
          <a:xfrm>
            <a:off x="2318992" y="5566706"/>
            <a:ext cx="914400" cy="914400"/>
          </a:xfrm>
          <a:prstGeom prst="rect">
            <a:avLst/>
          </a:prstGeom>
        </p:spPr>
      </p:pic>
      <p:pic>
        <p:nvPicPr>
          <p:cNvPr id="47" name="Graphic 46" descr="Game controller">
            <a:extLst>
              <a:ext uri="{FF2B5EF4-FFF2-40B4-BE49-F238E27FC236}">
                <a16:creationId xmlns:a16="http://schemas.microsoft.com/office/drawing/2014/main" id="{7FCF9EC4-9248-49B6-B177-D3B2E9C65D21}"/>
              </a:ext>
            </a:extLst>
          </p:cNvPr>
          <p:cNvPicPr>
            <a:picLocks noChangeAspect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6"/>
              </a:ext>
            </a:extLst>
          </a:blip>
          <a:stretch>
            <a:fillRect/>
          </a:stretch>
        </p:blipFill>
        <p:spPr>
          <a:xfrm>
            <a:off x="3524337" y="5566706"/>
            <a:ext cx="914400" cy="914400"/>
          </a:xfrm>
          <a:prstGeom prst="rect">
            <a:avLst/>
          </a:prstGeom>
        </p:spPr>
      </p:pic>
      <p:pic>
        <p:nvPicPr>
          <p:cNvPr id="48" name="Graphic 47" descr="Head with gears">
            <a:extLst>
              <a:ext uri="{FF2B5EF4-FFF2-40B4-BE49-F238E27FC236}">
                <a16:creationId xmlns:a16="http://schemas.microsoft.com/office/drawing/2014/main" id="{DDE8D452-F0C5-448B-B91A-FE0CE2BF5A04}"/>
              </a:ext>
            </a:extLst>
          </p:cNvPr>
          <p:cNvPicPr>
            <a:picLocks noChangeAspect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4729682" y="5566706"/>
            <a:ext cx="914400" cy="914400"/>
          </a:xfrm>
          <a:prstGeom prst="rect">
            <a:avLst/>
          </a:prstGeom>
        </p:spPr>
      </p:pic>
      <p:pic>
        <p:nvPicPr>
          <p:cNvPr id="49" name="Graphic 48" descr="Help">
            <a:extLst>
              <a:ext uri="{FF2B5EF4-FFF2-40B4-BE49-F238E27FC236}">
                <a16:creationId xmlns:a16="http://schemas.microsoft.com/office/drawing/2014/main" id="{7AC2DA0F-6CCB-4C58-B73E-A1EBA2BCB317}"/>
              </a:ext>
            </a:extLst>
          </p:cNvPr>
          <p:cNvPicPr>
            <a:picLocks noChangeAspect="1"/>
          </p:cNvPicPr>
          <p:nvPr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0"/>
              </a:ext>
            </a:extLst>
          </a:blip>
          <a:stretch>
            <a:fillRect/>
          </a:stretch>
        </p:blipFill>
        <p:spPr>
          <a:xfrm>
            <a:off x="5935028" y="5566706"/>
            <a:ext cx="914400" cy="914400"/>
          </a:xfrm>
          <a:prstGeom prst="rect">
            <a:avLst/>
          </a:prstGeom>
        </p:spPr>
      </p:pic>
      <p:sp>
        <p:nvSpPr>
          <p:cNvPr id="50" name="Speech Bubble: Rectangle with Corners Rounded 49">
            <a:extLst>
              <a:ext uri="{FF2B5EF4-FFF2-40B4-BE49-F238E27FC236}">
                <a16:creationId xmlns:a16="http://schemas.microsoft.com/office/drawing/2014/main" id="{634EAE9A-F593-4FCB-B03A-F5705A01D84B}"/>
              </a:ext>
            </a:extLst>
          </p:cNvPr>
          <p:cNvSpPr/>
          <p:nvPr/>
        </p:nvSpPr>
        <p:spPr>
          <a:xfrm>
            <a:off x="-2008908" y="1299310"/>
            <a:ext cx="1662544" cy="3743745"/>
          </a:xfrm>
          <a:prstGeom prst="wedgeRoundRectCallout">
            <a:avLst>
              <a:gd name="adj1" fmla="val 66169"/>
              <a:gd name="adj2" fmla="val 18408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Copy and paste these icons on any slide you need. To create a link, right click it and select ‘hyperlink’ add the URL and save</a:t>
            </a:r>
          </a:p>
        </p:txBody>
      </p:sp>
    </p:spTree>
    <p:extLst>
      <p:ext uri="{BB962C8B-B14F-4D97-AF65-F5344CB8AC3E}">
        <p14:creationId xmlns:p14="http://schemas.microsoft.com/office/powerpoint/2010/main" val="3579333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EDB334-B445-46C1-A3F4-B5E6B798910B}"/>
              </a:ext>
            </a:extLst>
          </p:cNvPr>
          <p:cNvSpPr txBox="1"/>
          <p:nvPr/>
        </p:nvSpPr>
        <p:spPr>
          <a:xfrm>
            <a:off x="166256" y="1688589"/>
            <a:ext cx="1662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FED8A5-EF57-476C-8791-42C360567732}"/>
              </a:ext>
            </a:extLst>
          </p:cNvPr>
          <p:cNvSpPr txBox="1"/>
          <p:nvPr/>
        </p:nvSpPr>
        <p:spPr>
          <a:xfrm>
            <a:off x="166256" y="2490773"/>
            <a:ext cx="1662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348725-00B1-4BB2-89CD-6BF3AF9968D7}"/>
              </a:ext>
            </a:extLst>
          </p:cNvPr>
          <p:cNvSpPr txBox="1"/>
          <p:nvPr/>
        </p:nvSpPr>
        <p:spPr>
          <a:xfrm>
            <a:off x="166256" y="5798963"/>
            <a:ext cx="1662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7183B5-3EC5-4F90-B407-B3CE01370D35}"/>
              </a:ext>
            </a:extLst>
          </p:cNvPr>
          <p:cNvSpPr txBox="1"/>
          <p:nvPr/>
        </p:nvSpPr>
        <p:spPr>
          <a:xfrm>
            <a:off x="166256" y="3600733"/>
            <a:ext cx="1662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3284B1-D4AD-43BD-913D-F21AB71BD642}"/>
              </a:ext>
            </a:extLst>
          </p:cNvPr>
          <p:cNvSpPr txBox="1"/>
          <p:nvPr/>
        </p:nvSpPr>
        <p:spPr>
          <a:xfrm>
            <a:off x="2064328" y="524800"/>
            <a:ext cx="3521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66EADD-17BB-4EF3-A143-198D89B34216}"/>
              </a:ext>
            </a:extLst>
          </p:cNvPr>
          <p:cNvSpPr txBox="1"/>
          <p:nvPr/>
        </p:nvSpPr>
        <p:spPr>
          <a:xfrm>
            <a:off x="5832764" y="567908"/>
            <a:ext cx="5659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DF8B2E-C223-41C1-A1CD-C9EB062F1DB8}"/>
              </a:ext>
            </a:extLst>
          </p:cNvPr>
          <p:cNvSpPr txBox="1"/>
          <p:nvPr/>
        </p:nvSpPr>
        <p:spPr>
          <a:xfrm>
            <a:off x="166256" y="899200"/>
            <a:ext cx="1662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CDDC21-C2AA-4ED7-8A24-19445B90476B}"/>
              </a:ext>
            </a:extLst>
          </p:cNvPr>
          <p:cNvSpPr txBox="1"/>
          <p:nvPr/>
        </p:nvSpPr>
        <p:spPr>
          <a:xfrm>
            <a:off x="1204028" y="150099"/>
            <a:ext cx="378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#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5DDC964-4894-4529-AEE5-97EBFB1515EB}"/>
              </a:ext>
            </a:extLst>
          </p:cNvPr>
          <p:cNvSpPr/>
          <p:nvPr/>
        </p:nvSpPr>
        <p:spPr>
          <a:xfrm>
            <a:off x="8991601" y="1556901"/>
            <a:ext cx="2586183" cy="667794"/>
          </a:xfrm>
          <a:prstGeom prst="roundRect">
            <a:avLst/>
          </a:prstGeom>
          <a:solidFill>
            <a:srgbClr val="A687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A644F6F-7E8B-4D4C-AB4A-D717EA67200F}"/>
              </a:ext>
            </a:extLst>
          </p:cNvPr>
          <p:cNvSpPr/>
          <p:nvPr/>
        </p:nvSpPr>
        <p:spPr>
          <a:xfrm>
            <a:off x="8991601" y="2388608"/>
            <a:ext cx="2586183" cy="667794"/>
          </a:xfrm>
          <a:prstGeom prst="roundRect">
            <a:avLst/>
          </a:prstGeom>
          <a:solidFill>
            <a:srgbClr val="36CE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5BB9C6D-2051-40DD-BD8A-B381B3A202B7}"/>
              </a:ext>
            </a:extLst>
          </p:cNvPr>
          <p:cNvSpPr/>
          <p:nvPr/>
        </p:nvSpPr>
        <p:spPr>
          <a:xfrm>
            <a:off x="8991601" y="3220315"/>
            <a:ext cx="2586183" cy="667794"/>
          </a:xfrm>
          <a:prstGeom prst="roundRect">
            <a:avLst/>
          </a:prstGeom>
          <a:solidFill>
            <a:srgbClr val="8EE9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A4C7812-86E8-40A9-9DBA-E2FF5B67E252}"/>
              </a:ext>
            </a:extLst>
          </p:cNvPr>
          <p:cNvSpPr/>
          <p:nvPr/>
        </p:nvSpPr>
        <p:spPr>
          <a:xfrm>
            <a:off x="8991601" y="4052022"/>
            <a:ext cx="2586183" cy="667794"/>
          </a:xfrm>
          <a:prstGeom prst="roundRect">
            <a:avLst/>
          </a:prstGeom>
          <a:solidFill>
            <a:srgbClr val="FFE9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AE88FE5-7C43-4B29-B51C-72262EA6BB9A}"/>
              </a:ext>
            </a:extLst>
          </p:cNvPr>
          <p:cNvSpPr/>
          <p:nvPr/>
        </p:nvSpPr>
        <p:spPr>
          <a:xfrm>
            <a:off x="8991601" y="4883728"/>
            <a:ext cx="2586183" cy="667794"/>
          </a:xfrm>
          <a:prstGeom prst="roundRect">
            <a:avLst/>
          </a:prstGeom>
          <a:solidFill>
            <a:srgbClr val="FFB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3FC97594-CD1D-450C-90A4-8406F773BEC0}"/>
              </a:ext>
            </a:extLst>
          </p:cNvPr>
          <p:cNvSpPr/>
          <p:nvPr/>
        </p:nvSpPr>
        <p:spPr>
          <a:xfrm>
            <a:off x="8991601" y="5715435"/>
            <a:ext cx="2586183" cy="667794"/>
          </a:xfrm>
          <a:prstGeom prst="roundRect">
            <a:avLst/>
          </a:prstGeom>
          <a:solidFill>
            <a:srgbClr val="FE79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22" name="Speech Bubble: Oval 21">
            <a:extLst>
              <a:ext uri="{FF2B5EF4-FFF2-40B4-BE49-F238E27FC236}">
                <a16:creationId xmlns:a16="http://schemas.microsoft.com/office/drawing/2014/main" id="{2298117E-2722-49BE-9820-1236E6762C5B}"/>
              </a:ext>
            </a:extLst>
          </p:cNvPr>
          <p:cNvSpPr/>
          <p:nvPr/>
        </p:nvSpPr>
        <p:spPr>
          <a:xfrm>
            <a:off x="2321272" y="1541484"/>
            <a:ext cx="1916355" cy="1395282"/>
          </a:xfrm>
          <a:prstGeom prst="wedgeEllipseCallout">
            <a:avLst>
              <a:gd name="adj1" fmla="val 51162"/>
              <a:gd name="adj2" fmla="val 52583"/>
            </a:avLst>
          </a:prstGeom>
          <a:solidFill>
            <a:srgbClr val="A687C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23" name="Speech Bubble: Oval 22">
            <a:extLst>
              <a:ext uri="{FF2B5EF4-FFF2-40B4-BE49-F238E27FC236}">
                <a16:creationId xmlns:a16="http://schemas.microsoft.com/office/drawing/2014/main" id="{84FD6693-0619-4615-A95A-E016CA0864A8}"/>
              </a:ext>
            </a:extLst>
          </p:cNvPr>
          <p:cNvSpPr/>
          <p:nvPr/>
        </p:nvSpPr>
        <p:spPr>
          <a:xfrm>
            <a:off x="2321272" y="3219318"/>
            <a:ext cx="1916355" cy="1395282"/>
          </a:xfrm>
          <a:prstGeom prst="wedgeEllipseCallout">
            <a:avLst>
              <a:gd name="adj1" fmla="val 51162"/>
              <a:gd name="adj2" fmla="val 52583"/>
            </a:avLst>
          </a:prstGeom>
          <a:solidFill>
            <a:srgbClr val="36CED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24" name="Speech Bubble: Oval 23">
            <a:extLst>
              <a:ext uri="{FF2B5EF4-FFF2-40B4-BE49-F238E27FC236}">
                <a16:creationId xmlns:a16="http://schemas.microsoft.com/office/drawing/2014/main" id="{52D2588E-0942-4EF2-8AD8-6E84DDEE6F27}"/>
              </a:ext>
            </a:extLst>
          </p:cNvPr>
          <p:cNvSpPr/>
          <p:nvPr/>
        </p:nvSpPr>
        <p:spPr>
          <a:xfrm>
            <a:off x="2321272" y="4897151"/>
            <a:ext cx="1916355" cy="1395282"/>
          </a:xfrm>
          <a:prstGeom prst="wedgeEllipseCallout">
            <a:avLst>
              <a:gd name="adj1" fmla="val 51162"/>
              <a:gd name="adj2" fmla="val 52583"/>
            </a:avLst>
          </a:prstGeom>
          <a:solidFill>
            <a:srgbClr val="8EE968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25" name="Speech Bubble: Oval 24">
            <a:extLst>
              <a:ext uri="{FF2B5EF4-FFF2-40B4-BE49-F238E27FC236}">
                <a16:creationId xmlns:a16="http://schemas.microsoft.com/office/drawing/2014/main" id="{90CB3150-0D1A-40A4-BF82-8E7F2EC2FBF3}"/>
              </a:ext>
            </a:extLst>
          </p:cNvPr>
          <p:cNvSpPr/>
          <p:nvPr/>
        </p:nvSpPr>
        <p:spPr>
          <a:xfrm>
            <a:off x="4429027" y="1552466"/>
            <a:ext cx="1916355" cy="1395282"/>
          </a:xfrm>
          <a:prstGeom prst="wedgeEllipseCallout">
            <a:avLst>
              <a:gd name="adj1" fmla="val 51162"/>
              <a:gd name="adj2" fmla="val 52583"/>
            </a:avLst>
          </a:prstGeom>
          <a:solidFill>
            <a:srgbClr val="FFE95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26" name="Speech Bubble: Oval 25">
            <a:extLst>
              <a:ext uri="{FF2B5EF4-FFF2-40B4-BE49-F238E27FC236}">
                <a16:creationId xmlns:a16="http://schemas.microsoft.com/office/drawing/2014/main" id="{91D0F31E-4C9C-480B-9E87-B05AB40CDF71}"/>
              </a:ext>
            </a:extLst>
          </p:cNvPr>
          <p:cNvSpPr/>
          <p:nvPr/>
        </p:nvSpPr>
        <p:spPr>
          <a:xfrm>
            <a:off x="4429027" y="3230300"/>
            <a:ext cx="1916355" cy="1395282"/>
          </a:xfrm>
          <a:prstGeom prst="wedgeEllipseCallout">
            <a:avLst>
              <a:gd name="adj1" fmla="val 51162"/>
              <a:gd name="adj2" fmla="val 52583"/>
            </a:avLst>
          </a:prstGeom>
          <a:solidFill>
            <a:srgbClr val="FFB8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27" name="Speech Bubble: Oval 26">
            <a:extLst>
              <a:ext uri="{FF2B5EF4-FFF2-40B4-BE49-F238E27FC236}">
                <a16:creationId xmlns:a16="http://schemas.microsoft.com/office/drawing/2014/main" id="{E65C7996-DD50-4A4E-975B-AB504BB41118}"/>
              </a:ext>
            </a:extLst>
          </p:cNvPr>
          <p:cNvSpPr/>
          <p:nvPr/>
        </p:nvSpPr>
        <p:spPr>
          <a:xfrm>
            <a:off x="4429027" y="4908133"/>
            <a:ext cx="1916355" cy="1395282"/>
          </a:xfrm>
          <a:prstGeom prst="wedgeEllipseCallout">
            <a:avLst>
              <a:gd name="adj1" fmla="val 51162"/>
              <a:gd name="adj2" fmla="val 52583"/>
            </a:avLst>
          </a:prstGeom>
          <a:solidFill>
            <a:srgbClr val="FE797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Type Here</a:t>
            </a:r>
          </a:p>
        </p:txBody>
      </p:sp>
      <p:sp>
        <p:nvSpPr>
          <p:cNvPr id="28" name="Speech Bubble: Rectangle with Corners Rounded 27">
            <a:extLst>
              <a:ext uri="{FF2B5EF4-FFF2-40B4-BE49-F238E27FC236}">
                <a16:creationId xmlns:a16="http://schemas.microsoft.com/office/drawing/2014/main" id="{20902BE3-6F82-4457-9116-C2285E2D3890}"/>
              </a:ext>
            </a:extLst>
          </p:cNvPr>
          <p:cNvSpPr/>
          <p:nvPr/>
        </p:nvSpPr>
        <p:spPr>
          <a:xfrm>
            <a:off x="-2008908" y="1299310"/>
            <a:ext cx="1662544" cy="3743745"/>
          </a:xfrm>
          <a:prstGeom prst="wedgeRoundRectCallout">
            <a:avLst>
              <a:gd name="adj1" fmla="val 66169"/>
              <a:gd name="adj2" fmla="val 18408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Copy and paste elements wherever you need. Click the text and start typing.</a:t>
            </a:r>
          </a:p>
        </p:txBody>
      </p:sp>
    </p:spTree>
    <p:extLst>
      <p:ext uri="{BB962C8B-B14F-4D97-AF65-F5344CB8AC3E}">
        <p14:creationId xmlns:p14="http://schemas.microsoft.com/office/powerpoint/2010/main" val="2344604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137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6</cp:revision>
  <dcterms:created xsi:type="dcterms:W3CDTF">2024-09-12T10:23:29Z</dcterms:created>
  <dcterms:modified xsi:type="dcterms:W3CDTF">2024-09-14T15:09:19Z</dcterms:modified>
</cp:coreProperties>
</file>