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97BA3-B395-42A2-8F1E-738DDBC84E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D16D9B-9B22-42E1-BAFB-49CF5B245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9AA4C-D59B-4374-BBC3-A1EBE40E5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52036-B9E0-4EF6-85B6-09935D114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448DA-1912-4043-812B-6F100E913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1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E684C-A459-40B3-9C9A-C42211B9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EB9916-67C0-442F-92CD-3CCAA7D09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AF3EB-5C25-453B-9053-3A803CF33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5DD355-5F63-4522-A036-B8A180AE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60DF1-310B-420E-88F9-2A5C12C75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6EA4D7-EFBD-4472-833B-9AC005A33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EE5F56-C416-4D3A-9EB9-BA39BBA70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936F5-20DA-4AA4-9FC9-EBCFBA863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4D761-D83D-4158-8343-4389FB1D2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7B1C4-F611-4580-85CB-5D1F9B5F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9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E39B9-F83E-4AC2-BA90-9A3C89991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B0702-C688-419B-82D3-654034D83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C8B6D-8DF2-46C0-998D-B8EFB7FF3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32FA9-B655-4809-917C-8FA4DB756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59960-559C-4C07-B96A-DDFF23F64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2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321BA-581D-46AF-8D4F-6357B34FC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5CCFDE-596F-43A9-90A4-C3836460C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C4FC6-09E3-4A7F-908A-CE6FA5D0D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C9151-E989-4BA6-ADCB-E5896131A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520A2-8C70-4D7D-BCED-7F0FA1C5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0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361C-C198-42BF-BF64-91571FFA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159C6-7961-460D-9B8C-AB4595EFA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C4A44-02C5-439E-B996-105F26462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66733-50D5-46A3-B9A7-12A60DD0E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5C34C-4BA6-4078-9960-5C324121F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C0B65-D0CA-4B67-8BA7-F3D945E18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1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8F653-1710-4AD6-B20D-D356E7255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F7827E-F317-4A5D-882A-80F1E5958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5EED07-0E7C-4FA5-85A6-ABC56D537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2795EB-D8BD-4108-96F1-BB08FB7FB5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4BC5B2-55A2-49AB-AC79-690F7D2443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AE67DD-F85B-4B39-B5DA-6C61E1B3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FE53C-545A-40D3-AA31-5A1200B4A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AF8F8E-682B-4E1E-B40A-7E02EA98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1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FBFB-B079-4CAB-B9FC-EEDA71D26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F8BE5-2E2B-40F9-9E59-342452CA5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01B69-10F1-4989-BB3D-0A14030A5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E7F2CB-2F40-45A5-8A86-FFF236B31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4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61DACC-1329-482C-A1EF-915BA57ED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B7B088-F974-431D-B0B9-3648E0E7A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46AB3-8D4A-42AF-982A-CF3109365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6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DE0B3-883B-43CB-8628-B27058250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489C3-A5F8-4247-B18D-F8C1CA40A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02568D-2D83-4DDA-96E8-D340483F3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6910F-B6E4-42B3-B18F-2675E05E1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0A076-F329-41DE-BA31-72087D204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B70A09-702D-4E76-A26E-832136C3E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2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8A787-D5D0-4D70-97F5-282FB8BE3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D5ED0E-56B4-4BC1-B7BB-A4A457034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484B93-772D-40A2-9870-702113C5E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9F17C-7AC6-456B-8E35-79CCE489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8B5594-0287-4F86-8A40-0D7BF8642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1209AB-D449-4C44-BEBA-E6B2995D4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1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081A0A-667B-4898-8510-D5618B2FB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2BEC19-4C5B-47F9-8C25-554223231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E5851-3995-4A8D-9605-A35AF58BB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C1373-FE16-4027-BF0A-0E3A8AAFD735}" type="datetimeFigureOut">
              <a:rPr lang="en-US" smtClean="0"/>
              <a:t>9/14/2024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81FB1-912F-41AE-A6A8-7316A44E3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50528-A882-4D7B-8D72-EC5D49016E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8FFC7-76DD-40C7-8324-1FE1587B0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8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FECD9B-441A-44B3-9420-8D693D7C03B7}"/>
              </a:ext>
            </a:extLst>
          </p:cNvPr>
          <p:cNvSpPr txBox="1"/>
          <p:nvPr/>
        </p:nvSpPr>
        <p:spPr>
          <a:xfrm>
            <a:off x="1063758" y="4202699"/>
            <a:ext cx="6222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2316785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97591A-499A-4DED-ABC3-86A2CD664B1A}"/>
              </a:ext>
            </a:extLst>
          </p:cNvPr>
          <p:cNvSpPr txBox="1"/>
          <p:nvPr/>
        </p:nvSpPr>
        <p:spPr>
          <a:xfrm>
            <a:off x="945663" y="4761499"/>
            <a:ext cx="8849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86316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8A6136-B2FE-4F52-A2AE-8EF7FFAFDEF7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317730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501C9B-09DD-4DF5-8BB0-85AAC947FD9F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375326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83F4BF-929D-4072-BBB0-4E43E28189D3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1157814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B2BDD4-239D-4FEF-B09D-35A6526763C7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191607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D2E7B5-D547-4029-A6C7-DCB7D591ED89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2725068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9D91B7-EE86-4D2A-B9F7-15D0BD62A0CE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420719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E2B19B-7A19-411E-B63E-CFB7A306A2BD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1052404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107D89-BF5D-49EE-92D6-A0749F85CE4E}"/>
              </a:ext>
            </a:extLst>
          </p:cNvPr>
          <p:cNvSpPr txBox="1"/>
          <p:nvPr/>
        </p:nvSpPr>
        <p:spPr>
          <a:xfrm>
            <a:off x="904099" y="1561099"/>
            <a:ext cx="10609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</a:rPr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1433283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</Words>
  <Application>Microsoft Office PowerPoint</Application>
  <PresentationFormat>Widescreen</PresentationFormat>
  <Paragraphs>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2</cp:revision>
  <dcterms:created xsi:type="dcterms:W3CDTF">2024-09-14T09:40:18Z</dcterms:created>
  <dcterms:modified xsi:type="dcterms:W3CDTF">2024-09-14T09:43:32Z</dcterms:modified>
</cp:coreProperties>
</file>