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058400" cy="7772400"/>
  <p:notesSz cx="6858000" cy="9144000"/>
  <p:embeddedFontLst>
    <p:embeddedFont>
      <p:font typeface="Century Gothic" panose="020B0502020202020204" pitchFamily="34" charset="0"/>
      <p:regular r:id="rId7"/>
      <p:bold r:id="rId8"/>
      <p:italic r:id="rId9"/>
      <p:boldItalic r:id="rId10"/>
    </p:embeddedFont>
    <p:embeddedFont>
      <p:font typeface="Great Vibes" panose="020B0604020202020204" charset="0"/>
      <p:regular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7867"/>
    <a:srgbClr val="D35F8D"/>
    <a:srgbClr val="325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1728" y="234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210545" y="685800"/>
            <a:ext cx="4437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11263" y="685800"/>
            <a:ext cx="443706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d39ab7799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11263" y="685800"/>
            <a:ext cx="443706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d39ab7799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d39ab77995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11263" y="685800"/>
            <a:ext cx="443706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d39ab77995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d39ab77995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11263" y="685800"/>
            <a:ext cx="443706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d39ab77995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683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marL="914400" lvl="1" indent="-33655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marL="1371600" lvl="2" indent="-33655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marL="1828800" lvl="3" indent="-33655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marL="2286000" lvl="4" indent="-33655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marL="2743200" lvl="5" indent="-33655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marL="3200400" lvl="6" indent="-33655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marL="3657600" lvl="7" indent="-33655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marL="4114800" lvl="8" indent="-33655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683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marL="914400" lvl="1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marL="1371600" lvl="2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marL="1828800" lvl="3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marL="2286000" lvl="4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marL="2743200" lvl="5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marL="3200400" lvl="6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marL="3657600" lvl="7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marL="4114800" lvl="8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13100" tIns="113100" rIns="113100" bIns="1131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marL="457200" lvl="0" indent="-3683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marL="914400" lvl="1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marL="1371600" lvl="2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marL="1828800" lvl="3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marL="2286000" lvl="4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marL="2743200" lvl="5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marL="3200400" lvl="6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marL="3657600" lvl="7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marL="4114800" lvl="8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marL="914400" lvl="1" indent="-3365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marL="1371600" lvl="2" indent="-3365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marL="1828800" lvl="3" indent="-3365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marL="2286000" lvl="4" indent="-3365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marL="2743200" lvl="5" indent="-3365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marL="3200400" lvl="6" indent="-3365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marL="3657600" lvl="7" indent="-3365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marL="4114800" lvl="8" indent="-3365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1448400" y="3604882"/>
            <a:ext cx="7161600" cy="861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>
                <a:solidFill>
                  <a:srgbClr val="CC0000"/>
                </a:solidFill>
                <a:latin typeface="Great Vibes"/>
                <a:ea typeface="Great Vibes"/>
                <a:cs typeface="Great Vibes"/>
                <a:sym typeface="Great Vibes"/>
              </a:rPr>
              <a:t>Ms./</a:t>
            </a:r>
            <a:r>
              <a:rPr lang="en" sz="4400" dirty="0">
                <a:solidFill>
                  <a:srgbClr val="CC0000"/>
                </a:solidFill>
                <a:latin typeface="Great Vibes"/>
                <a:ea typeface="Great Vibes"/>
                <a:cs typeface="Great Vibes"/>
                <a:sym typeface="Great Vibes"/>
              </a:rPr>
              <a:t>Mrs./ Mr. Type name here</a:t>
            </a:r>
            <a:endParaRPr sz="4400" dirty="0">
              <a:solidFill>
                <a:srgbClr val="CC0000"/>
              </a:solidFill>
              <a:latin typeface="Great Vibes"/>
              <a:ea typeface="Great Vibes"/>
              <a:cs typeface="Great Vibes"/>
              <a:sym typeface="Great Vibes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1677600" y="5209132"/>
            <a:ext cx="2217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rgbClr val="CC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Type here</a:t>
            </a:r>
            <a:endParaRPr sz="3000" dirty="0">
              <a:solidFill>
                <a:srgbClr val="CC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4901100" y="5209132"/>
            <a:ext cx="2217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CC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Type here</a:t>
            </a:r>
            <a:endParaRPr sz="3000">
              <a:solidFill>
                <a:srgbClr val="CC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933450" y="3630400"/>
            <a:ext cx="7924800" cy="861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/>
            <a:r>
              <a:rPr lang="en-US" sz="4400" dirty="0">
                <a:solidFill>
                  <a:srgbClr val="325699"/>
                </a:solidFill>
                <a:latin typeface="Great Vibes"/>
                <a:ea typeface="Great Vibes"/>
                <a:cs typeface="Great Vibes"/>
                <a:sym typeface="Great Vibes"/>
              </a:rPr>
              <a:t>Ms./Mrs./ Mr. Type name here</a:t>
            </a:r>
          </a:p>
        </p:txBody>
      </p:sp>
      <p:sp>
        <p:nvSpPr>
          <p:cNvPr id="62" name="Google Shape;62;p14"/>
          <p:cNvSpPr txBox="1"/>
          <p:nvPr/>
        </p:nvSpPr>
        <p:spPr>
          <a:xfrm>
            <a:off x="1569447" y="5215600"/>
            <a:ext cx="2217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rgbClr val="1C4587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Type here</a:t>
            </a:r>
            <a:endParaRPr sz="3000" dirty="0">
              <a:solidFill>
                <a:srgbClr val="1C4587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4792947" y="5215600"/>
            <a:ext cx="2217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1C4587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Type here</a:t>
            </a:r>
            <a:endParaRPr sz="3000">
              <a:solidFill>
                <a:srgbClr val="1C4587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/>
        </p:nvSpPr>
        <p:spPr>
          <a:xfrm>
            <a:off x="1162050" y="3657600"/>
            <a:ext cx="7391400" cy="861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/>
            <a:r>
              <a:rPr lang="en-US" sz="4400" dirty="0">
                <a:solidFill>
                  <a:srgbClr val="D35F8D"/>
                </a:solidFill>
                <a:latin typeface="Great Vibes"/>
                <a:ea typeface="Great Vibes"/>
                <a:cs typeface="Great Vibes"/>
                <a:sym typeface="Great Vibes"/>
              </a:rPr>
              <a:t>Ms./Mrs./ Mr. Type name here</a:t>
            </a:r>
          </a:p>
        </p:txBody>
      </p:sp>
      <p:sp>
        <p:nvSpPr>
          <p:cNvPr id="69" name="Google Shape;69;p15"/>
          <p:cNvSpPr txBox="1"/>
          <p:nvPr/>
        </p:nvSpPr>
        <p:spPr>
          <a:xfrm>
            <a:off x="1535907" y="5242800"/>
            <a:ext cx="2217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E0666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Type here</a:t>
            </a:r>
            <a:endParaRPr sz="3000">
              <a:solidFill>
                <a:srgbClr val="E0666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4759407" y="5242800"/>
            <a:ext cx="2217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E0666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Type here</a:t>
            </a:r>
            <a:endParaRPr sz="3000">
              <a:solidFill>
                <a:srgbClr val="E0666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/>
        </p:nvSpPr>
        <p:spPr>
          <a:xfrm>
            <a:off x="1257300" y="3626329"/>
            <a:ext cx="7277100" cy="861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/>
            <a:r>
              <a:rPr lang="en-US" sz="4400" dirty="0">
                <a:solidFill>
                  <a:srgbClr val="217867"/>
                </a:solidFill>
                <a:latin typeface="Great Vibes"/>
                <a:ea typeface="Great Vibes"/>
                <a:cs typeface="Great Vibes"/>
                <a:sym typeface="Great Vibes"/>
              </a:rPr>
              <a:t>Ms./Mrs./ Mr. Type name here</a:t>
            </a:r>
          </a:p>
        </p:txBody>
      </p:sp>
      <p:sp>
        <p:nvSpPr>
          <p:cNvPr id="76" name="Google Shape;76;p16"/>
          <p:cNvSpPr txBox="1"/>
          <p:nvPr/>
        </p:nvSpPr>
        <p:spPr>
          <a:xfrm>
            <a:off x="1601400" y="5211529"/>
            <a:ext cx="2217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45818E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Type here</a:t>
            </a:r>
            <a:endParaRPr sz="3000">
              <a:solidFill>
                <a:srgbClr val="45818E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4824900" y="5211529"/>
            <a:ext cx="2217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45818E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Type here</a:t>
            </a:r>
            <a:endParaRPr sz="3000">
              <a:solidFill>
                <a:srgbClr val="45818E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52</Words>
  <Application>Microsoft Office PowerPoint</Application>
  <PresentationFormat>Custom</PresentationFormat>
  <Paragraphs>12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Great Vibes</vt:lpstr>
      <vt:lpstr>Arial</vt:lpstr>
      <vt:lpstr>Century Gothic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Lenovo</cp:lastModifiedBy>
  <cp:revision>8</cp:revision>
  <dcterms:modified xsi:type="dcterms:W3CDTF">2024-09-14T09:26:53Z</dcterms:modified>
</cp:coreProperties>
</file>