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0058400" cy="7772400"/>
  <p:notesSz cx="6858000" cy="9144000"/>
  <p:embeddedFontLst>
    <p:embeddedFont>
      <p:font typeface="Century Gothic" panose="020B0502020202020204" pitchFamily="34" charset="0"/>
      <p:regular r:id="rId7"/>
      <p:bold r:id="rId8"/>
      <p:italic r:id="rId9"/>
      <p:boldItalic r:id="rId10"/>
    </p:embeddedFont>
    <p:embeddedFont>
      <p:font typeface="Great Vibes" panose="020B0604020202020204" charset="0"/>
      <p:regular r:id="rId11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448">
          <p15:clr>
            <a:srgbClr val="A4A3A4"/>
          </p15:clr>
        </p15:guide>
        <p15:guide id="2" pos="316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17867"/>
    <a:srgbClr val="D35F8D"/>
    <a:srgbClr val="3256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50" d="100"/>
          <a:sy n="50" d="100"/>
        </p:scale>
        <p:origin x="1728" y="234"/>
      </p:cViewPr>
      <p:guideLst>
        <p:guide orient="horz" pos="2448"/>
        <p:guide pos="31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font" Target="fonts/font1.fntdata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font" Target="fonts/font5.fntdata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font" Target="fonts/font4.fntdata"/><Relationship Id="rId4" Type="http://schemas.openxmlformats.org/officeDocument/2006/relationships/slide" Target="slides/slide3.xml"/><Relationship Id="rId9" Type="http://schemas.openxmlformats.org/officeDocument/2006/relationships/font" Target="fonts/font3.fntdata"/><Relationship Id="rId14" Type="http://schemas.openxmlformats.org/officeDocument/2006/relationships/theme" Target="theme/theme1.xml"/></Relationships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210545" y="685800"/>
            <a:ext cx="44376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1211263" y="685800"/>
            <a:ext cx="443706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d39ab77995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211263" y="685800"/>
            <a:ext cx="443706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gd39ab77995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d39ab77995_0_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211263" y="685800"/>
            <a:ext cx="443706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Google Shape;66;gd39ab77995_0_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d39ab77995_0_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211263" y="685800"/>
            <a:ext cx="443706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d39ab77995_0_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42879" y="1125136"/>
            <a:ext cx="9372600" cy="3101700"/>
          </a:xfrm>
          <a:prstGeom prst="rect">
            <a:avLst/>
          </a:prstGeom>
        </p:spPr>
        <p:txBody>
          <a:bodyPr spcFirstLastPara="1" wrap="square" lIns="113100" tIns="113100" rIns="113100" bIns="11310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1pPr>
            <a:lvl2pPr lvl="1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2pPr>
            <a:lvl3pPr lvl="2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3pPr>
            <a:lvl4pPr lvl="3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4pPr>
            <a:lvl5pPr lvl="4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5pPr>
            <a:lvl6pPr lvl="5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6pPr>
            <a:lvl7pPr lvl="6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7pPr>
            <a:lvl8pPr lvl="7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8pPr>
            <a:lvl9pPr lvl="8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42870" y="4282678"/>
            <a:ext cx="9372600" cy="1197600"/>
          </a:xfrm>
          <a:prstGeom prst="rect">
            <a:avLst/>
          </a:prstGeom>
        </p:spPr>
        <p:txBody>
          <a:bodyPr spcFirstLastPara="1" wrap="square" lIns="113100" tIns="113100" rIns="113100" bIns="11310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42870" y="1671478"/>
            <a:ext cx="9372600" cy="2967000"/>
          </a:xfrm>
          <a:prstGeom prst="rect">
            <a:avLst/>
          </a:prstGeom>
        </p:spPr>
        <p:txBody>
          <a:bodyPr spcFirstLastPara="1" wrap="square" lIns="113100" tIns="113100" rIns="113100" bIns="11310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42870" y="4763362"/>
            <a:ext cx="9372600" cy="1965600"/>
          </a:xfrm>
          <a:prstGeom prst="rect">
            <a:avLst/>
          </a:prstGeom>
        </p:spPr>
        <p:txBody>
          <a:bodyPr spcFirstLastPara="1" wrap="square" lIns="113100" tIns="113100" rIns="113100" bIns="113100" anchor="t" anchorCtr="0">
            <a:normAutofit/>
          </a:bodyPr>
          <a:lstStyle>
            <a:lvl1pPr marL="457200" lvl="0" indent="-368300" algn="ctr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marL="914400" lvl="1" indent="-33655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marL="1371600" lvl="2" indent="-33655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marL="1828800" lvl="3" indent="-336550" algn="ctr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marL="2286000" lvl="4" indent="-33655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marL="2743200" lvl="5" indent="-33655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marL="3200400" lvl="6" indent="-336550" algn="ctr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marL="3657600" lvl="7" indent="-33655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marL="4114800" lvl="8" indent="-33655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42870" y="3250173"/>
            <a:ext cx="9372600" cy="12720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1pPr>
            <a:lvl2pPr lvl="1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2pPr>
            <a:lvl3pPr lvl="2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3pPr>
            <a:lvl4pPr lvl="3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4pPr>
            <a:lvl5pPr lvl="4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5pPr>
            <a:lvl6pPr lvl="5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6pPr>
            <a:lvl7pPr lvl="6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7pPr>
            <a:lvl8pPr lvl="7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8pPr>
            <a:lvl9pPr lvl="8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spcFirstLastPara="1" wrap="square" lIns="113100" tIns="113100" rIns="113100" bIns="11310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42870" y="1741518"/>
            <a:ext cx="9372600" cy="5162700"/>
          </a:xfrm>
          <a:prstGeom prst="rect">
            <a:avLst/>
          </a:prstGeom>
        </p:spPr>
        <p:txBody>
          <a:bodyPr spcFirstLastPara="1" wrap="square" lIns="113100" tIns="113100" rIns="113100" bIns="113100" anchor="t" anchorCtr="0">
            <a:normAutofit/>
          </a:bodyPr>
          <a:lstStyle>
            <a:lvl1pPr marL="457200" lvl="0" indent="-368300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marL="914400" lvl="1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marL="1371600" lvl="2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marL="1828800" lvl="3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marL="2286000" lvl="4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marL="2743200" lvl="5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marL="3200400" lvl="6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marL="3657600" lvl="7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marL="4114800" lvl="8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spcFirstLastPara="1" wrap="square" lIns="113100" tIns="113100" rIns="113100" bIns="11310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42870" y="1741518"/>
            <a:ext cx="4399800" cy="5162700"/>
          </a:xfrm>
          <a:prstGeom prst="rect">
            <a:avLst/>
          </a:prstGeom>
        </p:spPr>
        <p:txBody>
          <a:bodyPr spcFirstLastPara="1" wrap="square" lIns="113100" tIns="113100" rIns="113100" bIns="113100" anchor="t" anchorCtr="0">
            <a:normAutofit/>
          </a:bodyPr>
          <a:lstStyle>
            <a:lvl1pPr marL="457200" lvl="0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1pPr>
            <a:lvl2pPr marL="914400" lvl="1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marL="1371600" lvl="2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marL="1828800" lvl="3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marL="2286000" lvl="4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marL="2743200" lvl="5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marL="3200400" lvl="6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marL="3657600" lvl="7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marL="4114800" lvl="8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5315640" y="1741518"/>
            <a:ext cx="4399800" cy="5162700"/>
          </a:xfrm>
          <a:prstGeom prst="rect">
            <a:avLst/>
          </a:prstGeom>
        </p:spPr>
        <p:txBody>
          <a:bodyPr spcFirstLastPara="1" wrap="square" lIns="113100" tIns="113100" rIns="113100" bIns="113100" anchor="t" anchorCtr="0">
            <a:normAutofit/>
          </a:bodyPr>
          <a:lstStyle>
            <a:lvl1pPr marL="457200" lvl="0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1pPr>
            <a:lvl2pPr marL="914400" lvl="1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marL="1371600" lvl="2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marL="1828800" lvl="3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marL="2286000" lvl="4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marL="2743200" lvl="5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marL="3200400" lvl="6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marL="3657600" lvl="7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marL="4114800" lvl="8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spcFirstLastPara="1" wrap="square" lIns="113100" tIns="113100" rIns="113100" bIns="11310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42870" y="839573"/>
            <a:ext cx="3088800" cy="1141800"/>
          </a:xfrm>
          <a:prstGeom prst="rect">
            <a:avLst/>
          </a:prstGeom>
        </p:spPr>
        <p:txBody>
          <a:bodyPr spcFirstLastPara="1" wrap="square" lIns="113100" tIns="113100" rIns="113100" bIns="113100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42870" y="2099840"/>
            <a:ext cx="3088800" cy="4804500"/>
          </a:xfrm>
          <a:prstGeom prst="rect">
            <a:avLst/>
          </a:prstGeom>
        </p:spPr>
        <p:txBody>
          <a:bodyPr spcFirstLastPara="1" wrap="square" lIns="113100" tIns="113100" rIns="113100" bIns="113100" anchor="t" anchorCtr="0">
            <a:normAutofit/>
          </a:bodyPr>
          <a:lstStyle>
            <a:lvl1pPr marL="457200" lvl="0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1pPr>
            <a:lvl2pPr marL="914400" lvl="1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marL="1371600" lvl="2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marL="1828800" lvl="3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marL="2286000" lvl="4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marL="2743200" lvl="5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marL="3200400" lvl="6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marL="3657600" lvl="7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marL="4114800" lvl="8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539275" y="680227"/>
            <a:ext cx="7004700" cy="61818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029200" y="-189"/>
            <a:ext cx="5029200" cy="77724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113100" tIns="113100" rIns="113100" bIns="1131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92050" y="1863464"/>
            <a:ext cx="4449600" cy="2239800"/>
          </a:xfrm>
          <a:prstGeom prst="rect">
            <a:avLst/>
          </a:prstGeom>
        </p:spPr>
        <p:txBody>
          <a:bodyPr spcFirstLastPara="1" wrap="square" lIns="113100" tIns="113100" rIns="113100" bIns="11310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92050" y="4235758"/>
            <a:ext cx="4449600" cy="1866300"/>
          </a:xfrm>
          <a:prstGeom prst="rect">
            <a:avLst/>
          </a:prstGeom>
        </p:spPr>
        <p:txBody>
          <a:bodyPr spcFirstLastPara="1" wrap="square" lIns="113100" tIns="113100" rIns="113100" bIns="11310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5433450" y="1094158"/>
            <a:ext cx="4220700" cy="55836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marL="457200" lvl="0" indent="-368300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marL="914400" lvl="1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marL="1371600" lvl="2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marL="1828800" lvl="3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marL="2286000" lvl="4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marL="2743200" lvl="5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marL="3200400" lvl="6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marL="3657600" lvl="7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marL="4114800" lvl="8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42870" y="6392869"/>
            <a:ext cx="6598800" cy="9144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2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00" tIns="113100" rIns="113100" bIns="11310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42870" y="1741518"/>
            <a:ext cx="9372600" cy="516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00" tIns="113100" rIns="113100" bIns="113100" anchor="t" anchorCtr="0">
            <a:normAutofit/>
          </a:bodyPr>
          <a:lstStyle>
            <a:lvl1pPr marL="457200" lvl="0" indent="-3683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200"/>
              <a:buChar char="●"/>
              <a:defRPr sz="2200">
                <a:solidFill>
                  <a:schemeClr val="dk2"/>
                </a:solidFill>
              </a:defRPr>
            </a:lvl1pPr>
            <a:lvl2pPr marL="914400" lvl="1" indent="-3365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2pPr>
            <a:lvl3pPr marL="1371600" lvl="2" indent="-3365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3pPr>
            <a:lvl4pPr marL="1828800" lvl="3" indent="-3365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●"/>
              <a:defRPr sz="1700">
                <a:solidFill>
                  <a:schemeClr val="dk2"/>
                </a:solidFill>
              </a:defRPr>
            </a:lvl4pPr>
            <a:lvl5pPr marL="2286000" lvl="4" indent="-3365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5pPr>
            <a:lvl6pPr marL="2743200" lvl="5" indent="-3365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6pPr>
            <a:lvl7pPr marL="3200400" lvl="6" indent="-3365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●"/>
              <a:defRPr sz="1700">
                <a:solidFill>
                  <a:schemeClr val="dk2"/>
                </a:solidFill>
              </a:defRPr>
            </a:lvl7pPr>
            <a:lvl8pPr marL="3657600" lvl="7" indent="-3365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8pPr>
            <a:lvl9pPr marL="4114800" lvl="8" indent="-3365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3100" tIns="113100" rIns="113100" bIns="113100" anchor="ctr" anchorCtr="0">
            <a:normAutofit/>
          </a:bodyPr>
          <a:lstStyle>
            <a:lvl1pPr lvl="0" algn="r">
              <a:buNone/>
              <a:defRPr sz="1200">
                <a:solidFill>
                  <a:schemeClr val="dk2"/>
                </a:solidFill>
              </a:defRPr>
            </a:lvl1pPr>
            <a:lvl2pPr lvl="1" algn="r">
              <a:buNone/>
              <a:defRPr sz="1200">
                <a:solidFill>
                  <a:schemeClr val="dk2"/>
                </a:solidFill>
              </a:defRPr>
            </a:lvl2pPr>
            <a:lvl3pPr lvl="2" algn="r">
              <a:buNone/>
              <a:defRPr sz="1200">
                <a:solidFill>
                  <a:schemeClr val="dk2"/>
                </a:solidFill>
              </a:defRPr>
            </a:lvl3pPr>
            <a:lvl4pPr lvl="3" algn="r">
              <a:buNone/>
              <a:defRPr sz="1200">
                <a:solidFill>
                  <a:schemeClr val="dk2"/>
                </a:solidFill>
              </a:defRPr>
            </a:lvl4pPr>
            <a:lvl5pPr lvl="4" algn="r">
              <a:buNone/>
              <a:defRPr sz="1200">
                <a:solidFill>
                  <a:schemeClr val="dk2"/>
                </a:solidFill>
              </a:defRPr>
            </a:lvl5pPr>
            <a:lvl6pPr lvl="5" algn="r">
              <a:buNone/>
              <a:defRPr sz="1200">
                <a:solidFill>
                  <a:schemeClr val="dk2"/>
                </a:solidFill>
              </a:defRPr>
            </a:lvl6pPr>
            <a:lvl7pPr lvl="6" algn="r">
              <a:buNone/>
              <a:defRPr sz="1200">
                <a:solidFill>
                  <a:schemeClr val="dk2"/>
                </a:solidFill>
              </a:defRPr>
            </a:lvl7pPr>
            <a:lvl8pPr lvl="7" algn="r">
              <a:buNone/>
              <a:defRPr sz="1200">
                <a:solidFill>
                  <a:schemeClr val="dk2"/>
                </a:solidFill>
              </a:defRPr>
            </a:lvl8pPr>
            <a:lvl9pPr lvl="8" algn="r">
              <a:buNone/>
              <a:defRPr sz="12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1448400" y="3604882"/>
            <a:ext cx="7161600" cy="8617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dirty="0">
                <a:solidFill>
                  <a:srgbClr val="CC0000"/>
                </a:solidFill>
                <a:latin typeface="Great Vibes"/>
                <a:ea typeface="Great Vibes"/>
                <a:cs typeface="Great Vibes"/>
                <a:sym typeface="Great Vibes"/>
              </a:rPr>
              <a:t>Ms./</a:t>
            </a:r>
            <a:r>
              <a:rPr lang="en" sz="4400" dirty="0">
                <a:solidFill>
                  <a:srgbClr val="CC0000"/>
                </a:solidFill>
                <a:latin typeface="Great Vibes"/>
                <a:ea typeface="Great Vibes"/>
                <a:cs typeface="Great Vibes"/>
                <a:sym typeface="Great Vibes"/>
              </a:rPr>
              <a:t>Mrs./ Mr. Type name here</a:t>
            </a:r>
            <a:endParaRPr sz="4400" dirty="0">
              <a:solidFill>
                <a:srgbClr val="CC0000"/>
              </a:solidFill>
              <a:latin typeface="Great Vibes"/>
              <a:ea typeface="Great Vibes"/>
              <a:cs typeface="Great Vibes"/>
              <a:sym typeface="Great Vibes"/>
            </a:endParaRPr>
          </a:p>
        </p:txBody>
      </p:sp>
      <p:sp>
        <p:nvSpPr>
          <p:cNvPr id="55" name="Google Shape;55;p13"/>
          <p:cNvSpPr txBox="1"/>
          <p:nvPr/>
        </p:nvSpPr>
        <p:spPr>
          <a:xfrm>
            <a:off x="1677600" y="5209132"/>
            <a:ext cx="22179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dirty="0">
                <a:solidFill>
                  <a:srgbClr val="CC000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Type here</a:t>
            </a:r>
            <a:endParaRPr sz="3000" dirty="0">
              <a:solidFill>
                <a:srgbClr val="CC0000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  <p:sp>
        <p:nvSpPr>
          <p:cNvPr id="56" name="Google Shape;56;p13"/>
          <p:cNvSpPr txBox="1"/>
          <p:nvPr/>
        </p:nvSpPr>
        <p:spPr>
          <a:xfrm>
            <a:off x="4901100" y="5209132"/>
            <a:ext cx="22179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rgbClr val="CC000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Type here</a:t>
            </a:r>
            <a:endParaRPr sz="3000">
              <a:solidFill>
                <a:srgbClr val="CC0000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 txBox="1"/>
          <p:nvPr/>
        </p:nvSpPr>
        <p:spPr>
          <a:xfrm>
            <a:off x="933450" y="3630400"/>
            <a:ext cx="7924800" cy="8617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lvl="0" algn="ctr"/>
            <a:r>
              <a:rPr lang="en-US" sz="4400" dirty="0">
                <a:solidFill>
                  <a:srgbClr val="325699"/>
                </a:solidFill>
                <a:latin typeface="Great Vibes"/>
                <a:ea typeface="Great Vibes"/>
                <a:cs typeface="Great Vibes"/>
                <a:sym typeface="Great Vibes"/>
              </a:rPr>
              <a:t>Ms./Mrs./ Mr. Type name here</a:t>
            </a:r>
          </a:p>
        </p:txBody>
      </p:sp>
      <p:sp>
        <p:nvSpPr>
          <p:cNvPr id="62" name="Google Shape;62;p14"/>
          <p:cNvSpPr txBox="1"/>
          <p:nvPr/>
        </p:nvSpPr>
        <p:spPr>
          <a:xfrm>
            <a:off x="1569447" y="5215600"/>
            <a:ext cx="22179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dirty="0">
                <a:solidFill>
                  <a:srgbClr val="1C4587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Type here</a:t>
            </a:r>
            <a:endParaRPr sz="3000" dirty="0">
              <a:solidFill>
                <a:srgbClr val="1C4587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  <p:sp>
        <p:nvSpPr>
          <p:cNvPr id="63" name="Google Shape;63;p14"/>
          <p:cNvSpPr txBox="1"/>
          <p:nvPr/>
        </p:nvSpPr>
        <p:spPr>
          <a:xfrm>
            <a:off x="4792947" y="5215600"/>
            <a:ext cx="22179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rgbClr val="1C4587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Type here</a:t>
            </a:r>
            <a:endParaRPr sz="3000">
              <a:solidFill>
                <a:srgbClr val="1C4587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5"/>
          <p:cNvSpPr txBox="1"/>
          <p:nvPr/>
        </p:nvSpPr>
        <p:spPr>
          <a:xfrm>
            <a:off x="1162050" y="3657600"/>
            <a:ext cx="7391400" cy="8617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lvl="0" algn="ctr"/>
            <a:r>
              <a:rPr lang="en-US" sz="4400" dirty="0">
                <a:solidFill>
                  <a:srgbClr val="D35F8D"/>
                </a:solidFill>
                <a:latin typeface="Great Vibes"/>
                <a:ea typeface="Great Vibes"/>
                <a:cs typeface="Great Vibes"/>
                <a:sym typeface="Great Vibes"/>
              </a:rPr>
              <a:t>Ms./Mrs./ Mr. Type name here</a:t>
            </a:r>
          </a:p>
        </p:txBody>
      </p:sp>
      <p:sp>
        <p:nvSpPr>
          <p:cNvPr id="69" name="Google Shape;69;p15"/>
          <p:cNvSpPr txBox="1"/>
          <p:nvPr/>
        </p:nvSpPr>
        <p:spPr>
          <a:xfrm>
            <a:off x="1535907" y="5242800"/>
            <a:ext cx="22179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rgbClr val="E06666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Type here</a:t>
            </a:r>
            <a:endParaRPr sz="3000">
              <a:solidFill>
                <a:srgbClr val="E06666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  <p:sp>
        <p:nvSpPr>
          <p:cNvPr id="70" name="Google Shape;70;p15"/>
          <p:cNvSpPr txBox="1"/>
          <p:nvPr/>
        </p:nvSpPr>
        <p:spPr>
          <a:xfrm>
            <a:off x="4759407" y="5242800"/>
            <a:ext cx="22179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rgbClr val="E06666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Type here</a:t>
            </a:r>
            <a:endParaRPr sz="3000">
              <a:solidFill>
                <a:srgbClr val="E06666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6"/>
          <p:cNvSpPr txBox="1"/>
          <p:nvPr/>
        </p:nvSpPr>
        <p:spPr>
          <a:xfrm>
            <a:off x="1257300" y="3626329"/>
            <a:ext cx="7277100" cy="8617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lvl="0" algn="ctr"/>
            <a:r>
              <a:rPr lang="en-US" sz="4400" dirty="0">
                <a:solidFill>
                  <a:srgbClr val="217867"/>
                </a:solidFill>
                <a:latin typeface="Great Vibes"/>
                <a:ea typeface="Great Vibes"/>
                <a:cs typeface="Great Vibes"/>
                <a:sym typeface="Great Vibes"/>
              </a:rPr>
              <a:t>Ms./Mrs./ Mr. Type name here</a:t>
            </a:r>
          </a:p>
        </p:txBody>
      </p:sp>
      <p:sp>
        <p:nvSpPr>
          <p:cNvPr id="76" name="Google Shape;76;p16"/>
          <p:cNvSpPr txBox="1"/>
          <p:nvPr/>
        </p:nvSpPr>
        <p:spPr>
          <a:xfrm>
            <a:off x="1601400" y="5211529"/>
            <a:ext cx="22179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rgbClr val="45818E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Type here</a:t>
            </a:r>
            <a:endParaRPr sz="3000">
              <a:solidFill>
                <a:srgbClr val="45818E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  <p:sp>
        <p:nvSpPr>
          <p:cNvPr id="77" name="Google Shape;77;p16"/>
          <p:cNvSpPr txBox="1"/>
          <p:nvPr/>
        </p:nvSpPr>
        <p:spPr>
          <a:xfrm>
            <a:off x="4824900" y="5211529"/>
            <a:ext cx="22179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rgbClr val="45818E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Type here</a:t>
            </a:r>
            <a:endParaRPr sz="3000">
              <a:solidFill>
                <a:srgbClr val="45818E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52</Words>
  <Application>Microsoft Office PowerPoint</Application>
  <PresentationFormat>Custom</PresentationFormat>
  <Paragraphs>12</Paragraphs>
  <Slides>4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Great Vibes</vt:lpstr>
      <vt:lpstr>Arial</vt:lpstr>
      <vt:lpstr>Century Gothic</vt:lpstr>
      <vt:lpstr>Simple Light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Lenovo</cp:lastModifiedBy>
  <cp:revision>8</cp:revision>
  <dcterms:modified xsi:type="dcterms:W3CDTF">2024-09-14T09:26:53Z</dcterms:modified>
</cp:coreProperties>
</file>