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embeddedFontLst>
    <p:embeddedFont>
      <p:font typeface="Century Gothic" panose="020B0502020202020204" pitchFamily="34" charset="0"/>
      <p:regular r:id="rId10"/>
      <p:bold r:id="rId11"/>
      <p:italic r:id="rId12"/>
      <p:boldItalic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F2A"/>
    <a:srgbClr val="FFF7F1"/>
    <a:srgbClr val="FFD42A"/>
    <a:srgbClr val="44AA00"/>
    <a:srgbClr val="2C89A0"/>
    <a:srgbClr val="D35F8D"/>
    <a:srgbClr val="892CA0"/>
    <a:srgbClr val="C837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882" y="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d1264e4f47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d1264e4f47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d1264e4f47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d1264e4f47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d1264e4f47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d1264e4f47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d1264e4f47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d1264e4f47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d1264e4f47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d1264e4f47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d1264e4f47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d1264e4f47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5086726" y="1580131"/>
            <a:ext cx="32133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latin typeface="Century Gothic"/>
                <a:ea typeface="Century Gothic"/>
                <a:cs typeface="Century Gothic"/>
                <a:sym typeface="Century Gothic"/>
              </a:rPr>
              <a:t>Type here</a:t>
            </a:r>
            <a:endParaRPr sz="3000" dirty="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738126" y="3265381"/>
            <a:ext cx="37809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latin typeface="Century Gothic"/>
                <a:ea typeface="Century Gothic"/>
                <a:cs typeface="Century Gothic"/>
                <a:sym typeface="Century Gothic"/>
              </a:rPr>
              <a:t>Type here</a:t>
            </a:r>
            <a:endParaRPr sz="3000" dirty="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591FD8FD-4352-405C-9F74-0D2B86DD6162}"/>
              </a:ext>
            </a:extLst>
          </p:cNvPr>
          <p:cNvSpPr/>
          <p:nvPr/>
        </p:nvSpPr>
        <p:spPr>
          <a:xfrm>
            <a:off x="8540750" y="4560711"/>
            <a:ext cx="469900" cy="443089"/>
          </a:xfrm>
          <a:prstGeom prst="ellipse">
            <a:avLst/>
          </a:prstGeom>
          <a:solidFill>
            <a:srgbClr val="C83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1D5DDA-7854-4E71-8CFE-D2443A7BFBB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540750" y="4618487"/>
            <a:ext cx="469900" cy="32753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177B9882-6A80-497E-A893-A3B6A0C0AF25}"/>
              </a:ext>
            </a:extLst>
          </p:cNvPr>
          <p:cNvSpPr/>
          <p:nvPr/>
        </p:nvSpPr>
        <p:spPr>
          <a:xfrm>
            <a:off x="8540750" y="4560711"/>
            <a:ext cx="469900" cy="443089"/>
          </a:xfrm>
          <a:prstGeom prst="ellipse">
            <a:avLst/>
          </a:prstGeom>
          <a:solidFill>
            <a:srgbClr val="FF7F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4E796C-BBC4-4C35-9F5A-784928DC3E3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540750" y="4618487"/>
            <a:ext cx="469900" cy="327535"/>
          </a:xfrm>
          <a:prstGeom prst="rect">
            <a:avLst/>
          </a:prstGeom>
        </p:spPr>
      </p:pic>
      <p:sp>
        <p:nvSpPr>
          <p:cNvPr id="5" name="Google Shape;55;p13">
            <a:extLst>
              <a:ext uri="{FF2B5EF4-FFF2-40B4-BE49-F238E27FC236}">
                <a16:creationId xmlns:a16="http://schemas.microsoft.com/office/drawing/2014/main" id="{B7B7230E-E7F0-4129-8C60-FAA80E19AEC9}"/>
              </a:ext>
            </a:extLst>
          </p:cNvPr>
          <p:cNvSpPr txBox="1"/>
          <p:nvPr/>
        </p:nvSpPr>
        <p:spPr>
          <a:xfrm>
            <a:off x="607497" y="1117266"/>
            <a:ext cx="37809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latin typeface="Century Gothic"/>
                <a:ea typeface="Century Gothic"/>
                <a:cs typeface="Century Gothic"/>
                <a:sym typeface="Century Gothic"/>
              </a:rPr>
              <a:t>Type here</a:t>
            </a:r>
            <a:endParaRPr sz="3000" dirty="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EFB4437E-F90E-4CAB-BEA4-5B773CB14992}"/>
              </a:ext>
            </a:extLst>
          </p:cNvPr>
          <p:cNvSpPr/>
          <p:nvPr/>
        </p:nvSpPr>
        <p:spPr>
          <a:xfrm>
            <a:off x="8540750" y="4560711"/>
            <a:ext cx="469900" cy="443089"/>
          </a:xfrm>
          <a:prstGeom prst="ellipse">
            <a:avLst/>
          </a:prstGeom>
          <a:solidFill>
            <a:srgbClr val="FFD4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696B378-735A-4C32-BCA0-C769150CC76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540750" y="4618487"/>
            <a:ext cx="469900" cy="327535"/>
          </a:xfrm>
          <a:prstGeom prst="rect">
            <a:avLst/>
          </a:prstGeom>
        </p:spPr>
      </p:pic>
      <p:sp>
        <p:nvSpPr>
          <p:cNvPr id="5" name="Google Shape;55;p13">
            <a:extLst>
              <a:ext uri="{FF2B5EF4-FFF2-40B4-BE49-F238E27FC236}">
                <a16:creationId xmlns:a16="http://schemas.microsoft.com/office/drawing/2014/main" id="{FB9203C7-D1CF-451B-9BE3-DB802599529B}"/>
              </a:ext>
            </a:extLst>
          </p:cNvPr>
          <p:cNvSpPr txBox="1"/>
          <p:nvPr/>
        </p:nvSpPr>
        <p:spPr>
          <a:xfrm>
            <a:off x="607497" y="1117266"/>
            <a:ext cx="37809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latin typeface="Century Gothic"/>
                <a:ea typeface="Century Gothic"/>
                <a:cs typeface="Century Gothic"/>
                <a:sym typeface="Century Gothic"/>
              </a:rPr>
              <a:t>Type here</a:t>
            </a:r>
            <a:endParaRPr sz="3000" dirty="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9457FDC9-A426-4CB3-8CB2-F30A007DEB8E}"/>
              </a:ext>
            </a:extLst>
          </p:cNvPr>
          <p:cNvSpPr/>
          <p:nvPr/>
        </p:nvSpPr>
        <p:spPr>
          <a:xfrm>
            <a:off x="8540750" y="4560711"/>
            <a:ext cx="469900" cy="443089"/>
          </a:xfrm>
          <a:prstGeom prst="ellipse">
            <a:avLst/>
          </a:prstGeom>
          <a:solidFill>
            <a:srgbClr val="44A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B7D570-CA75-4752-887F-EF40C679848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540750" y="4618487"/>
            <a:ext cx="469900" cy="327535"/>
          </a:xfrm>
          <a:prstGeom prst="rect">
            <a:avLst/>
          </a:prstGeom>
        </p:spPr>
      </p:pic>
      <p:sp>
        <p:nvSpPr>
          <p:cNvPr id="5" name="Google Shape;55;p13">
            <a:extLst>
              <a:ext uri="{FF2B5EF4-FFF2-40B4-BE49-F238E27FC236}">
                <a16:creationId xmlns:a16="http://schemas.microsoft.com/office/drawing/2014/main" id="{23B3B61A-13F7-4708-A24D-F7A82EF8B814}"/>
              </a:ext>
            </a:extLst>
          </p:cNvPr>
          <p:cNvSpPr txBox="1"/>
          <p:nvPr/>
        </p:nvSpPr>
        <p:spPr>
          <a:xfrm>
            <a:off x="607497" y="1117266"/>
            <a:ext cx="37809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latin typeface="Century Gothic"/>
                <a:ea typeface="Century Gothic"/>
                <a:cs typeface="Century Gothic"/>
                <a:sym typeface="Century Gothic"/>
              </a:rPr>
              <a:t>Type here</a:t>
            </a:r>
            <a:endParaRPr sz="3000" dirty="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4F0058D3-8C91-4E61-B2A5-97FF9DE5E216}"/>
              </a:ext>
            </a:extLst>
          </p:cNvPr>
          <p:cNvSpPr/>
          <p:nvPr/>
        </p:nvSpPr>
        <p:spPr>
          <a:xfrm>
            <a:off x="8540750" y="4560711"/>
            <a:ext cx="469900" cy="443089"/>
          </a:xfrm>
          <a:prstGeom prst="ellipse">
            <a:avLst/>
          </a:prstGeom>
          <a:solidFill>
            <a:srgbClr val="2C89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DBCF28-E20E-429C-8506-DC4658DD32B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540750" y="4618487"/>
            <a:ext cx="469900" cy="327535"/>
          </a:xfrm>
          <a:prstGeom prst="rect">
            <a:avLst/>
          </a:prstGeom>
        </p:spPr>
      </p:pic>
      <p:sp>
        <p:nvSpPr>
          <p:cNvPr id="5" name="Google Shape;55;p13">
            <a:extLst>
              <a:ext uri="{FF2B5EF4-FFF2-40B4-BE49-F238E27FC236}">
                <a16:creationId xmlns:a16="http://schemas.microsoft.com/office/drawing/2014/main" id="{E52D5E89-870B-4810-ABB6-9098C4AB5E19}"/>
              </a:ext>
            </a:extLst>
          </p:cNvPr>
          <p:cNvSpPr txBox="1"/>
          <p:nvPr/>
        </p:nvSpPr>
        <p:spPr>
          <a:xfrm>
            <a:off x="592982" y="1451095"/>
            <a:ext cx="37809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latin typeface="Century Gothic"/>
                <a:ea typeface="Century Gothic"/>
                <a:cs typeface="Century Gothic"/>
                <a:sym typeface="Century Gothic"/>
              </a:rPr>
              <a:t>Type here</a:t>
            </a:r>
            <a:endParaRPr sz="3000" dirty="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777017D0-AF3F-4DBB-AB5F-D7E8CF24C240}"/>
              </a:ext>
            </a:extLst>
          </p:cNvPr>
          <p:cNvSpPr/>
          <p:nvPr/>
        </p:nvSpPr>
        <p:spPr>
          <a:xfrm>
            <a:off x="8540750" y="4560711"/>
            <a:ext cx="469900" cy="443089"/>
          </a:xfrm>
          <a:prstGeom prst="ellipse">
            <a:avLst/>
          </a:prstGeom>
          <a:solidFill>
            <a:srgbClr val="D35F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AAAA24-5C53-454E-9952-333CD65A9CD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540750" y="4618487"/>
            <a:ext cx="469900" cy="327535"/>
          </a:xfrm>
          <a:prstGeom prst="rect">
            <a:avLst/>
          </a:prstGeom>
        </p:spPr>
      </p:pic>
      <p:sp>
        <p:nvSpPr>
          <p:cNvPr id="5" name="Google Shape;55;p13">
            <a:extLst>
              <a:ext uri="{FF2B5EF4-FFF2-40B4-BE49-F238E27FC236}">
                <a16:creationId xmlns:a16="http://schemas.microsoft.com/office/drawing/2014/main" id="{90CC40C2-CED2-4B3A-AE5D-BD64EE809EF7}"/>
              </a:ext>
            </a:extLst>
          </p:cNvPr>
          <p:cNvSpPr txBox="1"/>
          <p:nvPr/>
        </p:nvSpPr>
        <p:spPr>
          <a:xfrm>
            <a:off x="607497" y="1117266"/>
            <a:ext cx="37809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latin typeface="Century Gothic"/>
                <a:ea typeface="Century Gothic"/>
                <a:cs typeface="Century Gothic"/>
                <a:sym typeface="Century Gothic"/>
              </a:rPr>
              <a:t>Type here</a:t>
            </a:r>
            <a:endParaRPr sz="3000" dirty="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94E2308E-C38B-4D36-9BB1-9C45D7CB0873}"/>
              </a:ext>
            </a:extLst>
          </p:cNvPr>
          <p:cNvSpPr/>
          <p:nvPr/>
        </p:nvSpPr>
        <p:spPr>
          <a:xfrm>
            <a:off x="8540750" y="4560711"/>
            <a:ext cx="469900" cy="443089"/>
          </a:xfrm>
          <a:prstGeom prst="ellipse">
            <a:avLst/>
          </a:prstGeom>
          <a:solidFill>
            <a:srgbClr val="892C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183053-8A81-4A47-805A-D2F23F4CC3B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540750" y="4618487"/>
            <a:ext cx="469900" cy="327535"/>
          </a:xfrm>
          <a:prstGeom prst="rect">
            <a:avLst/>
          </a:prstGeom>
        </p:spPr>
      </p:pic>
      <p:sp>
        <p:nvSpPr>
          <p:cNvPr id="5" name="Google Shape;55;p13">
            <a:extLst>
              <a:ext uri="{FF2B5EF4-FFF2-40B4-BE49-F238E27FC236}">
                <a16:creationId xmlns:a16="http://schemas.microsoft.com/office/drawing/2014/main" id="{21ED0F35-6E52-4D51-A7EB-A6F8A21A5F22}"/>
              </a:ext>
            </a:extLst>
          </p:cNvPr>
          <p:cNvSpPr txBox="1"/>
          <p:nvPr/>
        </p:nvSpPr>
        <p:spPr>
          <a:xfrm>
            <a:off x="607497" y="1117266"/>
            <a:ext cx="37809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latin typeface="Century Gothic"/>
                <a:ea typeface="Century Gothic"/>
                <a:cs typeface="Century Gothic"/>
                <a:sym typeface="Century Gothic"/>
              </a:rPr>
              <a:t>Type here</a:t>
            </a:r>
            <a:endParaRPr sz="3000" dirty="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16</Words>
  <Application>Microsoft Office PowerPoint</Application>
  <PresentationFormat>On-screen Show (16:9)</PresentationFormat>
  <Paragraphs>8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Century Gothic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Lenovo</cp:lastModifiedBy>
  <cp:revision>6</cp:revision>
  <dcterms:modified xsi:type="dcterms:W3CDTF">2024-09-14T09:28:16Z</dcterms:modified>
</cp:coreProperties>
</file>