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B39"/>
    <a:srgbClr val="FF9999"/>
    <a:srgbClr val="950095"/>
    <a:srgbClr val="E7C3E7"/>
    <a:srgbClr val="8FAADC"/>
    <a:srgbClr val="A9D18E"/>
    <a:srgbClr val="FFD664"/>
    <a:srgbClr val="FFBB00"/>
    <a:srgbClr val="FF9900"/>
    <a:srgbClr val="FF9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3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6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BE1CC-1B83-462F-9918-2B9A1521250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3FC2-F6F0-4CB5-AB16-3C4239BA8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www.teacherspayteachers.com/Product/Math-Multiplication-Master-Award-Certificate-Google-Slides-PDF-10654336?utm_source=FreebieProductPromotion&amp;utm_campaign=mathmultiplicationawards" TargetMode="External"/><Relationship Id="rId7" Type="http://schemas.openxmlformats.org/officeDocument/2006/relationships/hyperlink" Target="https://www.teacherspayteachers.com/Product/50-Editable-Student-Appreciation-Award-Certificates-PDF-Google-Slide-6826914?utm_source=FreebieProductPromotion&amp;utm_campaign=50editablestudentawards" TargetMode="External"/><Relationship Id="rId2" Type="http://schemas.openxmlformats.org/officeDocument/2006/relationships/hyperlink" Target="http://www.smartwaystor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teacherspayteachers.com/Product/Editable-Outline-Award-Certificate-for-any-event-Google-Slides-PDF-8868915?utm_source=FreebieProductPromotion&amp;utm_campaign=outlineawardcertificates" TargetMode="External"/><Relationship Id="rId10" Type="http://schemas.openxmlformats.org/officeDocument/2006/relationships/image" Target="../media/image13.jpg"/><Relationship Id="rId4" Type="http://schemas.openxmlformats.org/officeDocument/2006/relationships/image" Target="../media/image10.jpg"/><Relationship Id="rId9" Type="http://schemas.openxmlformats.org/officeDocument/2006/relationships/hyperlink" Target="https://www.teacherspayteachers.com/Product/DIGITAL-Token-Board-For-Behavior-Management-BOOM-CARDS-Winter-Theme-6309849?utm_source=FreebieProductPromotion&amp;utm_campaign=digitaltokenboar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mart.way.stores" TargetMode="External"/><Relationship Id="rId13" Type="http://schemas.openxmlformats.org/officeDocument/2006/relationships/hyperlink" Target="https://www.dailyarthub.com/" TargetMode="External"/><Relationship Id="rId3" Type="http://schemas.openxmlformats.org/officeDocument/2006/relationships/hyperlink" Target="http://www.smartwaystores.com/" TargetMode="External"/><Relationship Id="rId7" Type="http://schemas.openxmlformats.org/officeDocument/2006/relationships/hyperlink" Target="https://www.pinterest.com/SmartWayStore/" TargetMode="External"/><Relationship Id="rId12" Type="http://schemas.openxmlformats.org/officeDocument/2006/relationships/hyperlink" Target="https://www.teacherspayteachers.com/Store/Clipartin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mart.way.stores" TargetMode="External"/><Relationship Id="rId11" Type="http://schemas.openxmlformats.org/officeDocument/2006/relationships/hyperlink" Target="https://www.teacherspayteachers.com/Store/Lewis-Creative" TargetMode="External"/><Relationship Id="rId5" Type="http://schemas.openxmlformats.org/officeDocument/2006/relationships/hyperlink" Target="https://www.teacherspayteachers.com/Sellers-Im-Following/Add/Smart-Way" TargetMode="External"/><Relationship Id="rId10" Type="http://schemas.openxmlformats.org/officeDocument/2006/relationships/hyperlink" Target="https://www.teacherspayteachers.com/Store/Jackie-G" TargetMode="External"/><Relationship Id="rId4" Type="http://schemas.openxmlformats.org/officeDocument/2006/relationships/hyperlink" Target="https://wow.boomlearning.com/author/smart-way?collection=Decks&amp;sort=publishDate&amp;order=-1" TargetMode="External"/><Relationship Id="rId9" Type="http://schemas.openxmlformats.org/officeDocument/2006/relationships/hyperlink" Target="https://www.teacherspayteachers.com/Store/Kimberly-Geswein-Fonts" TargetMode="External"/><Relationship Id="rId14" Type="http://schemas.openxmlformats.org/officeDocument/2006/relationships/hyperlink" Target="https://dashboard.mailerlite.com/forms/872181/129893085152806078/sha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AF93C9-C643-4F32-9F34-D0225E021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0" y="5332557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FA4026-3A10-49F8-B83C-B84D8EBC345F}"/>
              </a:ext>
            </a:extLst>
          </p:cNvPr>
          <p:cNvSpPr/>
          <p:nvPr/>
        </p:nvSpPr>
        <p:spPr>
          <a:xfrm>
            <a:off x="357810" y="337930"/>
            <a:ext cx="6142382" cy="9283148"/>
          </a:xfrm>
          <a:prstGeom prst="roundRect">
            <a:avLst>
              <a:gd name="adj" fmla="val 8253"/>
            </a:avLst>
          </a:prstGeom>
          <a:noFill/>
          <a:ln w="76200">
            <a:solidFill>
              <a:srgbClr val="ED6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E87AE-0D5C-4D5E-81BE-4B79C6287B59}"/>
              </a:ext>
            </a:extLst>
          </p:cNvPr>
          <p:cNvSpPr txBox="1"/>
          <p:nvPr/>
        </p:nvSpPr>
        <p:spPr>
          <a:xfrm>
            <a:off x="823684" y="416497"/>
            <a:ext cx="521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D6B39"/>
                </a:solidFill>
                <a:latin typeface="Impact" panose="020B0806030902050204" pitchFamily="34" charset="0"/>
              </a:rPr>
              <a:t>Class Rule Poster Templates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2E125E-DF5D-4CD8-8E5D-DACEAA7D1D82}"/>
              </a:ext>
            </a:extLst>
          </p:cNvPr>
          <p:cNvSpPr/>
          <p:nvPr/>
        </p:nvSpPr>
        <p:spPr>
          <a:xfrm>
            <a:off x="357808" y="8780009"/>
            <a:ext cx="6142382" cy="400110"/>
          </a:xfrm>
          <a:prstGeom prst="rect">
            <a:avLst/>
          </a:prstGeom>
          <a:solidFill>
            <a:srgbClr val="ED6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D8554-DB20-40A3-AA65-411C889D7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3" y="8531511"/>
            <a:ext cx="874605" cy="830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DDE79-E479-49FE-BC89-A7E4EFF17F49}"/>
              </a:ext>
            </a:extLst>
          </p:cNvPr>
          <p:cNvSpPr txBox="1"/>
          <p:nvPr/>
        </p:nvSpPr>
        <p:spPr>
          <a:xfrm>
            <a:off x="1334779" y="8736467"/>
            <a:ext cx="5251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 ready to use and 1 editable border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022DC5-8255-4906-9AEC-96938AC81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5" y="5303995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3AC1F6-9334-4E7E-AE14-E538689E6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4" y="4522674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9F5EDB-AD8A-4326-A1FD-B44D0EFF27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2" y="4522674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389821-B8D6-409E-AACA-6E1A11617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5" y="3238007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1F1233-24D5-428E-A09A-13FE8E70BA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33" y="3201389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A0C1F-31FD-4933-90CE-13B3D129F1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20" y="1911931"/>
            <a:ext cx="2300742" cy="332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F8B1D5D-56E1-4B1D-839D-8D450380F6DB}"/>
              </a:ext>
            </a:extLst>
          </p:cNvPr>
          <p:cNvSpPr/>
          <p:nvPr/>
        </p:nvSpPr>
        <p:spPr>
          <a:xfrm>
            <a:off x="357808" y="2489004"/>
            <a:ext cx="6142382" cy="400110"/>
          </a:xfrm>
          <a:prstGeom prst="rect">
            <a:avLst/>
          </a:prstGeom>
          <a:solidFill>
            <a:srgbClr val="ED6B3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2262AB-C897-4536-AC6A-7980E4D2CB3F}"/>
              </a:ext>
            </a:extLst>
          </p:cNvPr>
          <p:cNvSpPr txBox="1"/>
          <p:nvPr/>
        </p:nvSpPr>
        <p:spPr>
          <a:xfrm>
            <a:off x="357806" y="2456686"/>
            <a:ext cx="6047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Editable in Google Slides and Power Point</a:t>
            </a:r>
          </a:p>
        </p:txBody>
      </p:sp>
    </p:spTree>
    <p:extLst>
      <p:ext uri="{BB962C8B-B14F-4D97-AF65-F5344CB8AC3E}">
        <p14:creationId xmlns:p14="http://schemas.microsoft.com/office/powerpoint/2010/main" val="4208238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BF25F-9777-4D47-880C-E94D312F316F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9999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79C47-C13B-4767-BF6A-57E4D33DB862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7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2E063B-388E-4877-8579-D757BF1B0353}"/>
              </a:ext>
            </a:extLst>
          </p:cNvPr>
          <p:cNvSpPr/>
          <p:nvPr/>
        </p:nvSpPr>
        <p:spPr>
          <a:xfrm>
            <a:off x="357810" y="337930"/>
            <a:ext cx="6142382" cy="9283148"/>
          </a:xfrm>
          <a:prstGeom prst="roundRect">
            <a:avLst>
              <a:gd name="adj" fmla="val 825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3945A1E-9CDA-45FC-8649-A26BC15AB981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BCDE04-6CD5-49B2-AAF6-FA9D549CFE6C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6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C2B94F-DBFE-49D6-B3E6-760F0EAFABA5}"/>
              </a:ext>
            </a:extLst>
          </p:cNvPr>
          <p:cNvSpPr/>
          <p:nvPr/>
        </p:nvSpPr>
        <p:spPr>
          <a:xfrm>
            <a:off x="318052" y="290185"/>
            <a:ext cx="6291617" cy="9470041"/>
          </a:xfrm>
          <a:prstGeom prst="roundRect">
            <a:avLst>
              <a:gd name="adj" fmla="val 10348"/>
            </a:avLst>
          </a:prstGeom>
          <a:noFill/>
          <a:ln w="76200">
            <a:solidFill>
              <a:srgbClr val="CD2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B8D69-3D14-4562-B654-27180B9491A2}"/>
              </a:ext>
            </a:extLst>
          </p:cNvPr>
          <p:cNvSpPr txBox="1"/>
          <p:nvPr/>
        </p:nvSpPr>
        <p:spPr>
          <a:xfrm>
            <a:off x="318053" y="473231"/>
            <a:ext cx="629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KG Primary Penmanship" panose="02000506000000020003" pitchFamily="2" charset="0"/>
              </a:rPr>
              <a:t>Other Relevant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E8F8D1-6B7F-44B6-A439-713D199C8643}"/>
              </a:ext>
            </a:extLst>
          </p:cNvPr>
          <p:cNvSpPr txBox="1"/>
          <p:nvPr/>
        </p:nvSpPr>
        <p:spPr>
          <a:xfrm>
            <a:off x="690371" y="1484056"/>
            <a:ext cx="5781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Here are some more resources to appreciate your students 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9E97E-15CC-4CB5-849A-DAC0E2028D91}"/>
              </a:ext>
            </a:extLst>
          </p:cNvPr>
          <p:cNvSpPr txBox="1"/>
          <p:nvPr/>
        </p:nvSpPr>
        <p:spPr>
          <a:xfrm>
            <a:off x="1967948" y="9523143"/>
            <a:ext cx="2922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Century Gothic" panose="020B0502020202020204" pitchFamily="34" charset="0"/>
                <a:hlinkClick r:id="rId2"/>
              </a:rPr>
              <a:t>www.smartwaystores.com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3851516-78E4-44D3-8533-F63C187F2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0" y="3286256"/>
            <a:ext cx="2713755" cy="2713755"/>
          </a:xfrm>
          <a:prstGeom prst="rect">
            <a:avLst/>
          </a:prstGeom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B02E2ED3-8F39-413F-9D7A-853F2D949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64" y="3347500"/>
            <a:ext cx="2713755" cy="2713755"/>
          </a:xfrm>
          <a:prstGeom prst="rect">
            <a:avLst/>
          </a:prstGeom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BC8AC458-5B06-4D92-8973-B01252612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70" y="6310632"/>
            <a:ext cx="2713755" cy="2713755"/>
          </a:xfrm>
          <a:prstGeom prst="rect">
            <a:avLst/>
          </a:prstGeom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35FC2D0F-3076-4928-98D1-5728070E0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64" y="6310633"/>
            <a:ext cx="2713755" cy="27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6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6EAA8B4-6D2C-45FE-8BFF-57E30CC8EC79}"/>
              </a:ext>
            </a:extLst>
          </p:cNvPr>
          <p:cNvSpPr/>
          <p:nvPr/>
        </p:nvSpPr>
        <p:spPr>
          <a:xfrm>
            <a:off x="609147" y="7224193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4F122B5B-16CD-4FB6-8B45-46B733603C3A}"/>
              </a:ext>
            </a:extLst>
          </p:cNvPr>
          <p:cNvSpPr/>
          <p:nvPr/>
        </p:nvSpPr>
        <p:spPr>
          <a:xfrm>
            <a:off x="1597665" y="7222805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13DC1C73-A2D4-431E-B1C3-33D43D429CA8}"/>
              </a:ext>
            </a:extLst>
          </p:cNvPr>
          <p:cNvSpPr/>
          <p:nvPr/>
        </p:nvSpPr>
        <p:spPr>
          <a:xfrm>
            <a:off x="2600396" y="7222806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B3354C73-FF14-4E6C-9C6E-DC4A51286652}"/>
              </a:ext>
            </a:extLst>
          </p:cNvPr>
          <p:cNvSpPr/>
          <p:nvPr/>
        </p:nvSpPr>
        <p:spPr>
          <a:xfrm>
            <a:off x="3523678" y="7222806"/>
            <a:ext cx="68996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hlinkClick r:id="rId7"/>
            <a:extLst>
              <a:ext uri="{FF2B5EF4-FFF2-40B4-BE49-F238E27FC236}">
                <a16:creationId xmlns:a16="http://schemas.microsoft.com/office/drawing/2014/main" id="{11E939BA-9359-4E60-A33F-6D0F27EB74D9}"/>
              </a:ext>
            </a:extLst>
          </p:cNvPr>
          <p:cNvSpPr/>
          <p:nvPr/>
        </p:nvSpPr>
        <p:spPr>
          <a:xfrm>
            <a:off x="4497419" y="7222806"/>
            <a:ext cx="667100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8"/>
            <a:extLst>
              <a:ext uri="{FF2B5EF4-FFF2-40B4-BE49-F238E27FC236}">
                <a16:creationId xmlns:a16="http://schemas.microsoft.com/office/drawing/2014/main" id="{2A55F623-62C0-45DD-B067-14DE16BC6ACF}"/>
              </a:ext>
            </a:extLst>
          </p:cNvPr>
          <p:cNvSpPr/>
          <p:nvPr/>
        </p:nvSpPr>
        <p:spPr>
          <a:xfrm>
            <a:off x="5448300" y="7222806"/>
            <a:ext cx="800553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hlinkClick r:id="rId9"/>
            <a:extLst>
              <a:ext uri="{FF2B5EF4-FFF2-40B4-BE49-F238E27FC236}">
                <a16:creationId xmlns:a16="http://schemas.microsoft.com/office/drawing/2014/main" id="{D07723A0-7723-49BD-BA05-5CE8F25780BF}"/>
              </a:ext>
            </a:extLst>
          </p:cNvPr>
          <p:cNvSpPr/>
          <p:nvPr/>
        </p:nvSpPr>
        <p:spPr>
          <a:xfrm>
            <a:off x="462283" y="8579779"/>
            <a:ext cx="899854" cy="665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hlinkClick r:id="rId10"/>
            <a:extLst>
              <a:ext uri="{FF2B5EF4-FFF2-40B4-BE49-F238E27FC236}">
                <a16:creationId xmlns:a16="http://schemas.microsoft.com/office/drawing/2014/main" id="{5C7139FA-1F7B-4A68-A70B-DD599BF219C1}"/>
              </a:ext>
            </a:extLst>
          </p:cNvPr>
          <p:cNvSpPr/>
          <p:nvPr/>
        </p:nvSpPr>
        <p:spPr>
          <a:xfrm>
            <a:off x="1649964" y="8608271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hlinkClick r:id="rId11"/>
            <a:extLst>
              <a:ext uri="{FF2B5EF4-FFF2-40B4-BE49-F238E27FC236}">
                <a16:creationId xmlns:a16="http://schemas.microsoft.com/office/drawing/2014/main" id="{D9BFC06E-2612-40A4-AD68-D018855F90BE}"/>
              </a:ext>
            </a:extLst>
          </p:cNvPr>
          <p:cNvSpPr/>
          <p:nvPr/>
        </p:nvSpPr>
        <p:spPr>
          <a:xfrm>
            <a:off x="2360014" y="8590690"/>
            <a:ext cx="689960" cy="654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hlinkClick r:id="rId12"/>
            <a:extLst>
              <a:ext uri="{FF2B5EF4-FFF2-40B4-BE49-F238E27FC236}">
                <a16:creationId xmlns:a16="http://schemas.microsoft.com/office/drawing/2014/main" id="{27972080-0E04-41B6-85D6-641DBB81B711}"/>
              </a:ext>
            </a:extLst>
          </p:cNvPr>
          <p:cNvSpPr/>
          <p:nvPr/>
        </p:nvSpPr>
        <p:spPr>
          <a:xfrm>
            <a:off x="5663491" y="8724475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hlinkClick r:id="rId3"/>
            <a:extLst>
              <a:ext uri="{FF2B5EF4-FFF2-40B4-BE49-F238E27FC236}">
                <a16:creationId xmlns:a16="http://schemas.microsoft.com/office/drawing/2014/main" id="{F93D14BB-C98C-4C8B-86F9-AEE4FF60E73F}"/>
              </a:ext>
            </a:extLst>
          </p:cNvPr>
          <p:cNvSpPr/>
          <p:nvPr/>
        </p:nvSpPr>
        <p:spPr>
          <a:xfrm>
            <a:off x="4915355" y="8741960"/>
            <a:ext cx="585362" cy="5805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hlinkClick r:id="rId13"/>
            <a:extLst>
              <a:ext uri="{FF2B5EF4-FFF2-40B4-BE49-F238E27FC236}">
                <a16:creationId xmlns:a16="http://schemas.microsoft.com/office/drawing/2014/main" id="{1C890CFC-B7F3-4C9E-BA08-3A50B5B076D2}"/>
              </a:ext>
            </a:extLst>
          </p:cNvPr>
          <p:cNvSpPr/>
          <p:nvPr/>
        </p:nvSpPr>
        <p:spPr>
          <a:xfrm>
            <a:off x="3332954" y="8912288"/>
            <a:ext cx="1524796" cy="5119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hlinkClick r:id="rId14"/>
            <a:extLst>
              <a:ext uri="{FF2B5EF4-FFF2-40B4-BE49-F238E27FC236}">
                <a16:creationId xmlns:a16="http://schemas.microsoft.com/office/drawing/2014/main" id="{13ADD408-326B-4219-9EF4-350ED62FF082}"/>
              </a:ext>
            </a:extLst>
          </p:cNvPr>
          <p:cNvSpPr/>
          <p:nvPr/>
        </p:nvSpPr>
        <p:spPr>
          <a:xfrm>
            <a:off x="3243585" y="6072543"/>
            <a:ext cx="987834" cy="250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3CBB0A-5C39-41C3-A26B-860A6B40EAC8}"/>
              </a:ext>
            </a:extLst>
          </p:cNvPr>
          <p:cNvSpPr/>
          <p:nvPr/>
        </p:nvSpPr>
        <p:spPr>
          <a:xfrm>
            <a:off x="357810" y="337930"/>
            <a:ext cx="6142382" cy="9283148"/>
          </a:xfrm>
          <a:prstGeom prst="roundRect">
            <a:avLst>
              <a:gd name="adj" fmla="val 8253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740AB5-ABE9-4A0D-88C3-0AADF8CEDD71}"/>
              </a:ext>
            </a:extLst>
          </p:cNvPr>
          <p:cNvSpPr txBox="1">
            <a:spLocks/>
          </p:cNvSpPr>
          <p:nvPr/>
        </p:nvSpPr>
        <p:spPr>
          <a:xfrm>
            <a:off x="357808" y="584201"/>
            <a:ext cx="6142382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Impact" panose="020B0806030902050204" pitchFamily="34" charset="0"/>
              </a:rPr>
              <a:t>Class Rules Poster Templates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EDCB7F-B05D-419E-B6EB-5DF178469F12}"/>
              </a:ext>
            </a:extLst>
          </p:cNvPr>
          <p:cNvSpPr txBox="1">
            <a:spLocks/>
          </p:cNvSpPr>
          <p:nvPr/>
        </p:nvSpPr>
        <p:spPr>
          <a:xfrm>
            <a:off x="539884" y="149739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Enhance your classroom environment with our </a:t>
            </a: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Editable Class Rules Poster Template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! This versatile resource is designed to help you establish clear expectations and create a cohesive, visually appealing classroom. Here’s what you get: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Product Details:</a:t>
            </a:r>
            <a:endParaRPr lang="en-US" sz="1400" dirty="0"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Editable Formats: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Google Slides and PowerPoint.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Variety of Designs: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Includes 8 different color borders, each featuring an educational clipart to add a fun and engaging touch.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Pre-Written Title: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The title “Class Rules” is already included but can be edited to suit your needs.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Placeholder Text: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Bulleted placeholder text is provided to help you quickly input your class rules.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How to Use:</a:t>
            </a:r>
            <a:endParaRPr lang="en-US" sz="1400" dirty="0">
              <a:solidFill>
                <a:schemeClr val="bg1"/>
              </a:solidFill>
              <a:highlight>
                <a:srgbClr val="000000"/>
              </a:highlight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Customize the Template: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Open the template in Google Slides or PowerPoint. You can edit the title and placeholder text to match your specific class rules.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Your Design: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Select from the 8 different color borders and educational clipart to find the design that best fits your classroom theme.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Fully Editable Slide: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At the end of the template, you’ll find a fully editable slide. Click on the border to change its color and add your own clipart if desired. This slide also includes a title and text placeholders for easy customization.</a:t>
            </a:r>
          </a:p>
          <a:p>
            <a:pPr algn="l"/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Print and Display: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Once you’ve customized your poster, print it out and display it in your classroom. For extra durability, consider laminating the poster after printing.</a:t>
            </a:r>
          </a:p>
        </p:txBody>
      </p:sp>
    </p:spTree>
    <p:extLst>
      <p:ext uri="{BB962C8B-B14F-4D97-AF65-F5344CB8AC3E}">
        <p14:creationId xmlns:p14="http://schemas.microsoft.com/office/powerpoint/2010/main" val="21324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FDAB1-129D-44BA-939A-3D37CDD2CF6A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4949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9A28-434E-403E-A838-B01CD3E1A7B4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5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31227-9B81-4B6F-8B3E-C0449A7CEE71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BB00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CC3D8-095B-4152-A937-9C8014ACAE1D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0D95BA-5BBE-47B1-A13E-B4515E26B075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D664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BCC82-7EF0-4111-AC43-D3AC97A07011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288BA-8BF1-4C7E-8CB0-6F0B6B5C0C31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A9D18E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FD5FD-EE7A-459A-A31C-E1DEE4B1060F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85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EB914-C713-4B4B-AD38-8CAA5B15AC70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8FAADC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431A8-C97A-40D6-9BEF-E327EF0C4576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5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998BE-2EAB-45E6-9EB4-8CFDB61425A9}"/>
              </a:ext>
            </a:extLst>
          </p:cNvPr>
          <p:cNvSpPr txBox="1">
            <a:spLocks/>
          </p:cNvSpPr>
          <p:nvPr/>
        </p:nvSpPr>
        <p:spPr>
          <a:xfrm>
            <a:off x="1031875" y="584201"/>
            <a:ext cx="4979988" cy="91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950095"/>
                </a:solidFill>
                <a:latin typeface="Impact" panose="020B0806030902050204" pitchFamily="34" charset="0"/>
              </a:rPr>
              <a:t>Class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A7C1C-B476-43CF-AE79-CB5D8FF6E5A0}"/>
              </a:ext>
            </a:extLst>
          </p:cNvPr>
          <p:cNvSpPr txBox="1">
            <a:spLocks/>
          </p:cNvSpPr>
          <p:nvPr/>
        </p:nvSpPr>
        <p:spPr>
          <a:xfrm>
            <a:off x="539884" y="1765867"/>
            <a:ext cx="5778229" cy="691120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entury Gothic" panose="020B0502020202020204" pitchFamily="34" charset="0"/>
              </a:rPr>
              <a:t>Type here rule 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3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58413FA-B88D-45BB-BB77-6A3C9AC13F96}" vid="{E58805E4-B3C4-43F2-978E-11008B2E6A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A4</Template>
  <TotalTime>27</TotalTime>
  <Words>461</Words>
  <Application>Microsoft Office PowerPoint</Application>
  <PresentationFormat>A4 Paper (210x297 mm)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Impact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created xsi:type="dcterms:W3CDTF">2024-09-10T18:35:20Z</dcterms:created>
  <dcterms:modified xsi:type="dcterms:W3CDTF">2024-09-10T19:32:34Z</dcterms:modified>
</cp:coreProperties>
</file>