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Great Vibes" panose="020B0604020202020204" charset="0"/>
      <p:regular r:id="rId7"/>
    </p:embeddedFont>
    <p:embeddedFont>
      <p:font typeface="Poppins" panose="000005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88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acherspayteachers.com/Store/Kimberly-Geswein-Fonts" TargetMode="External"/><Relationship Id="rId13" Type="http://schemas.openxmlformats.org/officeDocument/2006/relationships/hyperlink" Target="https://www.pinterest.com/SmartWayStore/" TargetMode="External"/><Relationship Id="rId18" Type="http://schemas.openxmlformats.org/officeDocument/2006/relationships/hyperlink" Target="https://dashboard.mailerlite.com/forms/872181/129893085152806078/share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instagram.com/smart.way.stores/" TargetMode="External"/><Relationship Id="rId12" Type="http://schemas.openxmlformats.org/officeDocument/2006/relationships/hyperlink" Target="http://www.smartwaystores.com" TargetMode="External"/><Relationship Id="rId17" Type="http://schemas.openxmlformats.org/officeDocument/2006/relationships/hyperlink" Target="http://www.smartwaystores.com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s://www.teacherspayteachers.com/Store/Lewis-Creativ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interest.com/hrehmat" TargetMode="External"/><Relationship Id="rId11" Type="http://schemas.openxmlformats.org/officeDocument/2006/relationships/hyperlink" Target="https://wow.boomlearning.com/author/smart-way?collection=Decks&amp;sort=publishDate&amp;order=-1" TargetMode="External"/><Relationship Id="rId5" Type="http://schemas.openxmlformats.org/officeDocument/2006/relationships/hyperlink" Target="https://www.facebook.com/smart.way.stores" TargetMode="External"/><Relationship Id="rId15" Type="http://schemas.openxmlformats.org/officeDocument/2006/relationships/hyperlink" Target="https://www.teacherspayteachers.com/Store/Clipartino" TargetMode="External"/><Relationship Id="rId10" Type="http://schemas.openxmlformats.org/officeDocument/2006/relationships/hyperlink" Target="https://www.dailyarthub.com/" TargetMode="External"/><Relationship Id="rId4" Type="http://schemas.openxmlformats.org/officeDocument/2006/relationships/hyperlink" Target="https://www.teacherspayteachers.com/Sellers-Im-Following/Add/Smart-Way" TargetMode="External"/><Relationship Id="rId9" Type="http://schemas.openxmlformats.org/officeDocument/2006/relationships/hyperlink" Target="https://www.teacherspayteachers.com/Store/Jackie-G" TargetMode="External"/><Relationship Id="rId14" Type="http://schemas.openxmlformats.org/officeDocument/2006/relationships/hyperlink" Target="https://www.instagram.com/smart.way.stor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smartwaystores.com/product/parts-of-plant-and-needs-of-plant-boom-cards-bundle-version-1-and-2parts-of-plant-and-needs-of-plant-boom-cards-version-2-copy/" TargetMode="External"/><Relationship Id="rId4" Type="http://schemas.openxmlformats.org/officeDocument/2006/relationships/hyperlink" Target="https://smartwaystores.com/product/first-100-fry-sight-words-boom-cards-bundle-3-complete-progra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>
            <a:hlinkClick r:id="rId4"/>
          </p:cNvPr>
          <p:cNvSpPr/>
          <p:nvPr/>
        </p:nvSpPr>
        <p:spPr>
          <a:xfrm>
            <a:off x="6914500" y="1370325"/>
            <a:ext cx="6309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>
            <a:hlinkClick r:id="rId5"/>
          </p:cNvPr>
          <p:cNvSpPr/>
          <p:nvPr/>
        </p:nvSpPr>
        <p:spPr>
          <a:xfrm>
            <a:off x="7545400" y="1370325"/>
            <a:ext cx="6309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>
            <a:hlinkClick r:id="rId6"/>
          </p:cNvPr>
          <p:cNvSpPr/>
          <p:nvPr/>
        </p:nvSpPr>
        <p:spPr>
          <a:xfrm>
            <a:off x="6903050" y="1969675"/>
            <a:ext cx="569100" cy="6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>
            <a:hlinkClick r:id="rId7"/>
          </p:cNvPr>
          <p:cNvSpPr/>
          <p:nvPr/>
        </p:nvSpPr>
        <p:spPr>
          <a:xfrm>
            <a:off x="7601200" y="201165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>
            <a:hlinkClick r:id="rId8"/>
          </p:cNvPr>
          <p:cNvSpPr/>
          <p:nvPr/>
        </p:nvSpPr>
        <p:spPr>
          <a:xfrm>
            <a:off x="6842800" y="3374225"/>
            <a:ext cx="7584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>
            <a:hlinkClick r:id="rId9"/>
          </p:cNvPr>
          <p:cNvSpPr/>
          <p:nvPr/>
        </p:nvSpPr>
        <p:spPr>
          <a:xfrm>
            <a:off x="7710200" y="3316350"/>
            <a:ext cx="5691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3">
            <a:hlinkClick r:id="rId10"/>
          </p:cNvPr>
          <p:cNvSpPr/>
          <p:nvPr/>
        </p:nvSpPr>
        <p:spPr>
          <a:xfrm>
            <a:off x="6662900" y="4252575"/>
            <a:ext cx="19863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>
            <a:hlinkClick r:id="rId11"/>
          </p:cNvPr>
          <p:cNvSpPr/>
          <p:nvPr/>
        </p:nvSpPr>
        <p:spPr>
          <a:xfrm>
            <a:off x="5511225" y="293357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3">
            <a:hlinkClick r:id="rId4"/>
          </p:cNvPr>
          <p:cNvSpPr/>
          <p:nvPr/>
        </p:nvSpPr>
        <p:spPr>
          <a:xfrm>
            <a:off x="6177013" y="293357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3">
            <a:hlinkClick r:id="rId12"/>
          </p:cNvPr>
          <p:cNvSpPr/>
          <p:nvPr/>
        </p:nvSpPr>
        <p:spPr>
          <a:xfrm>
            <a:off x="4757363" y="302492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3">
            <a:hlinkClick r:id="rId5"/>
          </p:cNvPr>
          <p:cNvSpPr/>
          <p:nvPr/>
        </p:nvSpPr>
        <p:spPr>
          <a:xfrm>
            <a:off x="6842813" y="293357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3">
            <a:hlinkClick r:id="rId13"/>
          </p:cNvPr>
          <p:cNvSpPr/>
          <p:nvPr/>
        </p:nvSpPr>
        <p:spPr>
          <a:xfrm>
            <a:off x="7508613" y="293357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3">
            <a:hlinkClick r:id="rId14"/>
          </p:cNvPr>
          <p:cNvSpPr/>
          <p:nvPr/>
        </p:nvSpPr>
        <p:spPr>
          <a:xfrm>
            <a:off x="8174413" y="302492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3">
            <a:hlinkClick r:id="rId15"/>
          </p:cNvPr>
          <p:cNvSpPr/>
          <p:nvPr/>
        </p:nvSpPr>
        <p:spPr>
          <a:xfrm>
            <a:off x="8174413" y="378782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8123288" y="4347925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3">
            <a:hlinkClick r:id="rId10"/>
          </p:cNvPr>
          <p:cNvSpPr/>
          <p:nvPr/>
        </p:nvSpPr>
        <p:spPr>
          <a:xfrm>
            <a:off x="7081914" y="4496825"/>
            <a:ext cx="10926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3">
            <a:hlinkClick r:id="rId16"/>
          </p:cNvPr>
          <p:cNvSpPr/>
          <p:nvPr/>
        </p:nvSpPr>
        <p:spPr>
          <a:xfrm>
            <a:off x="6030525" y="4182525"/>
            <a:ext cx="519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3">
            <a:hlinkClick r:id="rId9"/>
          </p:cNvPr>
          <p:cNvSpPr/>
          <p:nvPr/>
        </p:nvSpPr>
        <p:spPr>
          <a:xfrm>
            <a:off x="5572425" y="4182525"/>
            <a:ext cx="519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3">
            <a:hlinkClick r:id="rId8"/>
          </p:cNvPr>
          <p:cNvSpPr/>
          <p:nvPr/>
        </p:nvSpPr>
        <p:spPr>
          <a:xfrm>
            <a:off x="4757375" y="4182525"/>
            <a:ext cx="7584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3">
            <a:hlinkClick r:id="rId12"/>
          </p:cNvPr>
          <p:cNvSpPr/>
          <p:nvPr/>
        </p:nvSpPr>
        <p:spPr>
          <a:xfrm>
            <a:off x="8123300" y="4422825"/>
            <a:ext cx="519300" cy="3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</a:t>
            </a:r>
            <a:endParaRPr/>
          </a:p>
        </p:txBody>
      </p:sp>
      <p:sp>
        <p:nvSpPr>
          <p:cNvPr id="35" name="Rectangle 34">
            <a:hlinkClick r:id="rId17"/>
            <a:extLst>
              <a:ext uri="{FF2B5EF4-FFF2-40B4-BE49-F238E27FC236}">
                <a16:creationId xmlns:a16="http://schemas.microsoft.com/office/drawing/2014/main" id="{840BA1A7-60C5-48D4-9F28-53C9AA7B8B19}"/>
              </a:ext>
            </a:extLst>
          </p:cNvPr>
          <p:cNvSpPr/>
          <p:nvPr/>
        </p:nvSpPr>
        <p:spPr>
          <a:xfrm>
            <a:off x="4757364" y="3030208"/>
            <a:ext cx="528314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hlinkClick r:id="rId11"/>
            <a:extLst>
              <a:ext uri="{FF2B5EF4-FFF2-40B4-BE49-F238E27FC236}">
                <a16:creationId xmlns:a16="http://schemas.microsoft.com/office/drawing/2014/main" id="{3CE832A5-8A3D-4B68-98EC-FF7D1DBF5008}"/>
              </a:ext>
            </a:extLst>
          </p:cNvPr>
          <p:cNvSpPr/>
          <p:nvPr/>
        </p:nvSpPr>
        <p:spPr>
          <a:xfrm>
            <a:off x="5457536" y="3030208"/>
            <a:ext cx="528314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hlinkClick r:id="rId4"/>
            <a:extLst>
              <a:ext uri="{FF2B5EF4-FFF2-40B4-BE49-F238E27FC236}">
                <a16:creationId xmlns:a16="http://schemas.microsoft.com/office/drawing/2014/main" id="{CDF7CA8D-7083-43D3-B062-30DC3950043E}"/>
              </a:ext>
            </a:extLst>
          </p:cNvPr>
          <p:cNvSpPr/>
          <p:nvPr/>
        </p:nvSpPr>
        <p:spPr>
          <a:xfrm>
            <a:off x="6157708" y="3030208"/>
            <a:ext cx="528314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hlinkClick r:id="rId5"/>
            <a:extLst>
              <a:ext uri="{FF2B5EF4-FFF2-40B4-BE49-F238E27FC236}">
                <a16:creationId xmlns:a16="http://schemas.microsoft.com/office/drawing/2014/main" id="{20810DE4-EB93-48BF-840F-14F7259F4615}"/>
              </a:ext>
            </a:extLst>
          </p:cNvPr>
          <p:cNvSpPr/>
          <p:nvPr/>
        </p:nvSpPr>
        <p:spPr>
          <a:xfrm>
            <a:off x="6824993" y="3029180"/>
            <a:ext cx="528314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hlinkClick r:id="rId13"/>
            <a:extLst>
              <a:ext uri="{FF2B5EF4-FFF2-40B4-BE49-F238E27FC236}">
                <a16:creationId xmlns:a16="http://schemas.microsoft.com/office/drawing/2014/main" id="{416626DA-805C-4B70-A54A-D320B45A05D7}"/>
              </a:ext>
            </a:extLst>
          </p:cNvPr>
          <p:cNvSpPr/>
          <p:nvPr/>
        </p:nvSpPr>
        <p:spPr>
          <a:xfrm>
            <a:off x="7515619" y="3029180"/>
            <a:ext cx="510810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hlinkClick r:id="rId14"/>
            <a:extLst>
              <a:ext uri="{FF2B5EF4-FFF2-40B4-BE49-F238E27FC236}">
                <a16:creationId xmlns:a16="http://schemas.microsoft.com/office/drawing/2014/main" id="{C255462E-2900-4C94-A1D6-91113BBF1ED6}"/>
              </a:ext>
            </a:extLst>
          </p:cNvPr>
          <p:cNvSpPr/>
          <p:nvPr/>
        </p:nvSpPr>
        <p:spPr>
          <a:xfrm>
            <a:off x="8182904" y="3030208"/>
            <a:ext cx="510810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hlinkClick r:id="rId8"/>
            <a:extLst>
              <a:ext uri="{FF2B5EF4-FFF2-40B4-BE49-F238E27FC236}">
                <a16:creationId xmlns:a16="http://schemas.microsoft.com/office/drawing/2014/main" id="{DA38395C-9ABE-422C-B7EA-D77A177F76CE}"/>
              </a:ext>
            </a:extLst>
          </p:cNvPr>
          <p:cNvSpPr/>
          <p:nvPr/>
        </p:nvSpPr>
        <p:spPr>
          <a:xfrm>
            <a:off x="4768502" y="4240112"/>
            <a:ext cx="689034" cy="493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hlinkClick r:id="rId9"/>
            <a:extLst>
              <a:ext uri="{FF2B5EF4-FFF2-40B4-BE49-F238E27FC236}">
                <a16:creationId xmlns:a16="http://schemas.microsoft.com/office/drawing/2014/main" id="{8D47F10E-3BE7-4BA5-B11C-58DE23C21544}"/>
              </a:ext>
            </a:extLst>
          </p:cNvPr>
          <p:cNvSpPr/>
          <p:nvPr/>
        </p:nvSpPr>
        <p:spPr>
          <a:xfrm>
            <a:off x="5579003" y="4240111"/>
            <a:ext cx="448222" cy="430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hlinkClick r:id="rId16"/>
            <a:extLst>
              <a:ext uri="{FF2B5EF4-FFF2-40B4-BE49-F238E27FC236}">
                <a16:creationId xmlns:a16="http://schemas.microsoft.com/office/drawing/2014/main" id="{C01E8B78-A739-40FA-AED6-088A8171CFF1}"/>
              </a:ext>
            </a:extLst>
          </p:cNvPr>
          <p:cNvSpPr/>
          <p:nvPr/>
        </p:nvSpPr>
        <p:spPr>
          <a:xfrm>
            <a:off x="6098298" y="4240110"/>
            <a:ext cx="448222" cy="430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hlinkClick r:id="rId15"/>
            <a:extLst>
              <a:ext uri="{FF2B5EF4-FFF2-40B4-BE49-F238E27FC236}">
                <a16:creationId xmlns:a16="http://schemas.microsoft.com/office/drawing/2014/main" id="{E9E19AD1-8307-463C-BF4B-E2838BF10466}"/>
              </a:ext>
            </a:extLst>
          </p:cNvPr>
          <p:cNvSpPr/>
          <p:nvPr/>
        </p:nvSpPr>
        <p:spPr>
          <a:xfrm>
            <a:off x="8188739" y="3923499"/>
            <a:ext cx="448222" cy="430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hlinkClick r:id="rId17"/>
            <a:extLst>
              <a:ext uri="{FF2B5EF4-FFF2-40B4-BE49-F238E27FC236}">
                <a16:creationId xmlns:a16="http://schemas.microsoft.com/office/drawing/2014/main" id="{0B8FA992-22F5-4801-B39E-86304E91563E}"/>
              </a:ext>
            </a:extLst>
          </p:cNvPr>
          <p:cNvSpPr/>
          <p:nvPr/>
        </p:nvSpPr>
        <p:spPr>
          <a:xfrm>
            <a:off x="8182904" y="4354212"/>
            <a:ext cx="448222" cy="430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hlinkClick r:id="rId10"/>
            <a:extLst>
              <a:ext uri="{FF2B5EF4-FFF2-40B4-BE49-F238E27FC236}">
                <a16:creationId xmlns:a16="http://schemas.microsoft.com/office/drawing/2014/main" id="{E43B6ACA-6FE2-4418-828B-D68ED82D40E2}"/>
              </a:ext>
            </a:extLst>
          </p:cNvPr>
          <p:cNvSpPr/>
          <p:nvPr/>
        </p:nvSpPr>
        <p:spPr>
          <a:xfrm>
            <a:off x="7099755" y="4405097"/>
            <a:ext cx="1094818" cy="3798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hlinkClick r:id="rId18"/>
            <a:extLst>
              <a:ext uri="{FF2B5EF4-FFF2-40B4-BE49-F238E27FC236}">
                <a16:creationId xmlns:a16="http://schemas.microsoft.com/office/drawing/2014/main" id="{3BED453D-33F6-42C4-BB49-98827661C08D}"/>
              </a:ext>
            </a:extLst>
          </p:cNvPr>
          <p:cNvSpPr/>
          <p:nvPr/>
        </p:nvSpPr>
        <p:spPr>
          <a:xfrm>
            <a:off x="6717846" y="2302933"/>
            <a:ext cx="756402" cy="185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39536" y="289550"/>
            <a:ext cx="806100" cy="869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451350" y="1457475"/>
            <a:ext cx="2855900" cy="1890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3654950" y="1485118"/>
            <a:ext cx="2903894" cy="1890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3654950" y="3716620"/>
            <a:ext cx="3242100" cy="9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6897050" y="1393600"/>
            <a:ext cx="1793500" cy="3200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oppins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3311997" y="396050"/>
            <a:ext cx="35898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0" i="0" u="none" strike="noStrike" cap="none">
                <a:solidFill>
                  <a:srgbClr val="000000"/>
                </a:solidFill>
                <a:latin typeface="Great Vibes"/>
                <a:ea typeface="Great Vibes"/>
                <a:cs typeface="Great Vibes"/>
                <a:sym typeface="Great Vibes"/>
              </a:rPr>
              <a:t>Type name here</a:t>
            </a:r>
            <a:endParaRPr sz="4000" b="0" i="0" u="none" strike="noStrike" cap="none">
              <a:solidFill>
                <a:srgbClr val="000000"/>
              </a:solidFill>
              <a:latin typeface="Great Vibes"/>
              <a:ea typeface="Great Vibes"/>
              <a:cs typeface="Great Vibes"/>
              <a:sym typeface="Great Vibe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/>
        </p:nvSpPr>
        <p:spPr>
          <a:xfrm>
            <a:off x="451350" y="1457475"/>
            <a:ext cx="2855900" cy="1890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3654950" y="1485118"/>
            <a:ext cx="2903894" cy="1890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3654950" y="3716620"/>
            <a:ext cx="3242100" cy="9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6897050" y="1393600"/>
            <a:ext cx="1793500" cy="3200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oppins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218203" y="381080"/>
            <a:ext cx="35898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0" i="0" u="none" strike="noStrike" cap="none">
                <a:solidFill>
                  <a:srgbClr val="000000"/>
                </a:solidFill>
                <a:latin typeface="Great Vibes"/>
                <a:ea typeface="Great Vibes"/>
                <a:cs typeface="Great Vibes"/>
                <a:sym typeface="Great Vibes"/>
              </a:rPr>
              <a:t>Type name here</a:t>
            </a:r>
            <a:endParaRPr sz="4000" b="0" i="0" u="none" strike="noStrike" cap="none">
              <a:solidFill>
                <a:srgbClr val="000000"/>
              </a:solidFill>
              <a:latin typeface="Great Vibes"/>
              <a:ea typeface="Great Vibes"/>
              <a:cs typeface="Great Vibes"/>
              <a:sym typeface="Great Vibes"/>
            </a:endParaRPr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55571" y="136774"/>
            <a:ext cx="921900" cy="10068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>
            <a:hlinkClick r:id="rId4"/>
          </p:cNvPr>
          <p:cNvSpPr/>
          <p:nvPr/>
        </p:nvSpPr>
        <p:spPr>
          <a:xfrm>
            <a:off x="749300" y="1102075"/>
            <a:ext cx="2442000" cy="24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6">
            <a:hlinkClick r:id="rId5"/>
          </p:cNvPr>
          <p:cNvSpPr/>
          <p:nvPr/>
        </p:nvSpPr>
        <p:spPr>
          <a:xfrm>
            <a:off x="3351000" y="1102075"/>
            <a:ext cx="2442000" cy="24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(16:9)</PresentationFormat>
  <Paragraphs>11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Great Vibes</vt:lpstr>
      <vt:lpstr>Poppins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1</cp:revision>
  <dcterms:modified xsi:type="dcterms:W3CDTF">2024-08-27T09:26:47Z</dcterms:modified>
</cp:coreProperties>
</file>