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7559675" cy="10691813"/>
  <p:notesSz cx="6858000" cy="9144000"/>
  <p:embeddedFontLst>
    <p:embeddedFont>
      <p:font typeface="Great Vibes" panose="020B0604020202020204" charset="0"/>
      <p:regular r:id="rId5"/>
    </p:embeddedFont>
    <p:embeddedFont>
      <p:font typeface="Poppins" panose="00000500000000000000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30" y="-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acherspayteachers.com/Store/Kimberly-Geswein-Fonts" TargetMode="External"/><Relationship Id="rId13" Type="http://schemas.openxmlformats.org/officeDocument/2006/relationships/hyperlink" Target="https://www.teacherspayteachers.com/Store/Lewis-Creative" TargetMode="External"/><Relationship Id="rId18" Type="http://schemas.openxmlformats.org/officeDocument/2006/relationships/hyperlink" Target="https://dashboard.mailerlite.com/forms/872181/129893085152806078/share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instagram.com/smart.way.stores/" TargetMode="External"/><Relationship Id="rId12" Type="http://schemas.openxmlformats.org/officeDocument/2006/relationships/hyperlink" Target="https://wow.boomlearning.com/author/smart-way?collection=Decks&amp;sort=publishDate&amp;order=-1" TargetMode="External"/><Relationship Id="rId17" Type="http://schemas.openxmlformats.org/officeDocument/2006/relationships/hyperlink" Target="https://www.instagram.com/smart.way.stores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smartwaystores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interest.com/SmartWayStore/" TargetMode="External"/><Relationship Id="rId11" Type="http://schemas.openxmlformats.org/officeDocument/2006/relationships/hyperlink" Target="http://www.smartwaystores.com/" TargetMode="External"/><Relationship Id="rId5" Type="http://schemas.openxmlformats.org/officeDocument/2006/relationships/hyperlink" Target="https://www.facebook.com/smart.way.stores" TargetMode="External"/><Relationship Id="rId15" Type="http://schemas.openxmlformats.org/officeDocument/2006/relationships/hyperlink" Target="https://www.pinterest.com/hrehmat" TargetMode="External"/><Relationship Id="rId10" Type="http://schemas.openxmlformats.org/officeDocument/2006/relationships/hyperlink" Target="https://www.dailyarthub.com/" TargetMode="External"/><Relationship Id="rId4" Type="http://schemas.openxmlformats.org/officeDocument/2006/relationships/hyperlink" Target="https://www.teacherspayteachers.com/Sellers-Im-Following/Add/Smart-Way" TargetMode="External"/><Relationship Id="rId9" Type="http://schemas.openxmlformats.org/officeDocument/2006/relationships/hyperlink" Target="https://www.teacherspayteachers.com/Store/Jackie-G" TargetMode="External"/><Relationship Id="rId14" Type="http://schemas.openxmlformats.org/officeDocument/2006/relationships/hyperlink" Target="https://www.teacherspayteachers.com/Store/Clipartin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>
            <a:hlinkClick r:id="rId4"/>
          </p:cNvPr>
          <p:cNvSpPr/>
          <p:nvPr/>
        </p:nvSpPr>
        <p:spPr>
          <a:xfrm>
            <a:off x="2814674" y="7654800"/>
            <a:ext cx="1198815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>
            <a:hlinkClick r:id="rId5"/>
          </p:cNvPr>
          <p:cNvSpPr/>
          <p:nvPr/>
        </p:nvSpPr>
        <p:spPr>
          <a:xfrm>
            <a:off x="4222290" y="7654800"/>
            <a:ext cx="6374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>
            <a:hlinkClick r:id="rId6"/>
          </p:cNvPr>
          <p:cNvSpPr/>
          <p:nvPr/>
        </p:nvSpPr>
        <p:spPr>
          <a:xfrm>
            <a:off x="5187650" y="7678475"/>
            <a:ext cx="6374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>
            <a:hlinkClick r:id="rId7"/>
          </p:cNvPr>
          <p:cNvSpPr/>
          <p:nvPr/>
        </p:nvSpPr>
        <p:spPr>
          <a:xfrm>
            <a:off x="6033850" y="7654800"/>
            <a:ext cx="6374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>
            <a:hlinkClick r:id="rId8"/>
          </p:cNvPr>
          <p:cNvSpPr/>
          <p:nvPr/>
        </p:nvSpPr>
        <p:spPr>
          <a:xfrm>
            <a:off x="726900" y="9206450"/>
            <a:ext cx="10401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>
            <a:hlinkClick r:id="rId9"/>
          </p:cNvPr>
          <p:cNvSpPr/>
          <p:nvPr/>
        </p:nvSpPr>
        <p:spPr>
          <a:xfrm>
            <a:off x="1977675" y="9206450"/>
            <a:ext cx="8370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3">
            <a:hlinkClick r:id="rId10"/>
          </p:cNvPr>
          <p:cNvSpPr/>
          <p:nvPr/>
        </p:nvSpPr>
        <p:spPr>
          <a:xfrm>
            <a:off x="5349240" y="9624060"/>
            <a:ext cx="1765560" cy="504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>
            <a:hlinkClick r:id="rId11"/>
          </p:cNvPr>
          <p:cNvSpPr/>
          <p:nvPr/>
        </p:nvSpPr>
        <p:spPr>
          <a:xfrm>
            <a:off x="631323" y="7654800"/>
            <a:ext cx="10401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3">
            <a:hlinkClick r:id="rId11"/>
          </p:cNvPr>
          <p:cNvSpPr/>
          <p:nvPr/>
        </p:nvSpPr>
        <p:spPr>
          <a:xfrm>
            <a:off x="4237000" y="9319750"/>
            <a:ext cx="10401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3">
            <a:hlinkClick r:id="rId11"/>
          </p:cNvPr>
          <p:cNvSpPr/>
          <p:nvPr/>
        </p:nvSpPr>
        <p:spPr>
          <a:xfrm>
            <a:off x="5860420" y="563262"/>
            <a:ext cx="1254380" cy="1151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3">
            <a:hlinkClick r:id="rId12"/>
          </p:cNvPr>
          <p:cNvSpPr/>
          <p:nvPr/>
        </p:nvSpPr>
        <p:spPr>
          <a:xfrm>
            <a:off x="1758192" y="7621825"/>
            <a:ext cx="1040100" cy="8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3">
            <a:hlinkClick r:id="rId13"/>
          </p:cNvPr>
          <p:cNvSpPr/>
          <p:nvPr/>
        </p:nvSpPr>
        <p:spPr>
          <a:xfrm>
            <a:off x="5422881" y="9013370"/>
            <a:ext cx="637401" cy="662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3">
            <a:hlinkClick r:id="rId14"/>
          </p:cNvPr>
          <p:cNvSpPr/>
          <p:nvPr/>
        </p:nvSpPr>
        <p:spPr>
          <a:xfrm>
            <a:off x="6168909" y="8875386"/>
            <a:ext cx="637401" cy="662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3">
            <a:hlinkClick r:id="rId15"/>
          </p:cNvPr>
          <p:cNvSpPr/>
          <p:nvPr/>
        </p:nvSpPr>
        <p:spPr>
          <a:xfrm>
            <a:off x="2777000" y="7394900"/>
            <a:ext cx="569100" cy="6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3">
            <a:hlinkClick r:id="rId12"/>
          </p:cNvPr>
          <p:cNvSpPr/>
          <p:nvPr/>
        </p:nvSpPr>
        <p:spPr>
          <a:xfrm>
            <a:off x="1385175" y="835880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3">
            <a:hlinkClick r:id="rId4"/>
          </p:cNvPr>
          <p:cNvSpPr/>
          <p:nvPr/>
        </p:nvSpPr>
        <p:spPr>
          <a:xfrm>
            <a:off x="2687200" y="7676850"/>
            <a:ext cx="1326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3">
            <a:hlinkClick r:id="rId16"/>
          </p:cNvPr>
          <p:cNvSpPr/>
          <p:nvPr/>
        </p:nvSpPr>
        <p:spPr>
          <a:xfrm>
            <a:off x="631313" y="845015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3">
            <a:hlinkClick r:id="rId6"/>
          </p:cNvPr>
          <p:cNvSpPr/>
          <p:nvPr/>
        </p:nvSpPr>
        <p:spPr>
          <a:xfrm>
            <a:off x="3382563" y="835880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13">
            <a:hlinkClick r:id="rId17"/>
          </p:cNvPr>
          <p:cNvSpPr/>
          <p:nvPr/>
        </p:nvSpPr>
        <p:spPr>
          <a:xfrm>
            <a:off x="4048363" y="845015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3">
            <a:hlinkClick r:id="rId14"/>
          </p:cNvPr>
          <p:cNvSpPr/>
          <p:nvPr/>
        </p:nvSpPr>
        <p:spPr>
          <a:xfrm>
            <a:off x="4048363" y="921305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3"/>
          <p:cNvSpPr/>
          <p:nvPr/>
        </p:nvSpPr>
        <p:spPr>
          <a:xfrm>
            <a:off x="3997238" y="9773150"/>
            <a:ext cx="519300" cy="56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3">
            <a:hlinkClick r:id="rId13"/>
          </p:cNvPr>
          <p:cNvSpPr/>
          <p:nvPr/>
        </p:nvSpPr>
        <p:spPr>
          <a:xfrm>
            <a:off x="1904475" y="9607750"/>
            <a:ext cx="519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3">
            <a:hlinkClick r:id="rId9"/>
          </p:cNvPr>
          <p:cNvSpPr/>
          <p:nvPr/>
        </p:nvSpPr>
        <p:spPr>
          <a:xfrm>
            <a:off x="1446375" y="9607750"/>
            <a:ext cx="5193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3">
            <a:hlinkClick r:id="rId8"/>
          </p:cNvPr>
          <p:cNvSpPr/>
          <p:nvPr/>
        </p:nvSpPr>
        <p:spPr>
          <a:xfrm>
            <a:off x="631325" y="9607750"/>
            <a:ext cx="758400" cy="5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Rectangle 25">
            <a:hlinkClick r:id="rId11"/>
            <a:extLst>
              <a:ext uri="{FF2B5EF4-FFF2-40B4-BE49-F238E27FC236}">
                <a16:creationId xmlns:a16="http://schemas.microsoft.com/office/drawing/2014/main" id="{92B1CB4B-C179-4449-B94F-3EE3D551D4BD}"/>
              </a:ext>
            </a:extLst>
          </p:cNvPr>
          <p:cNvSpPr/>
          <p:nvPr/>
        </p:nvSpPr>
        <p:spPr>
          <a:xfrm>
            <a:off x="777784" y="7847063"/>
            <a:ext cx="689960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hlinkClick r:id="rId12"/>
            <a:extLst>
              <a:ext uri="{FF2B5EF4-FFF2-40B4-BE49-F238E27FC236}">
                <a16:creationId xmlns:a16="http://schemas.microsoft.com/office/drawing/2014/main" id="{65E9E924-212F-4834-88BC-912C513AE74F}"/>
              </a:ext>
            </a:extLst>
          </p:cNvPr>
          <p:cNvSpPr/>
          <p:nvPr/>
        </p:nvSpPr>
        <p:spPr>
          <a:xfrm>
            <a:off x="1826941" y="7798581"/>
            <a:ext cx="689960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hlinkClick r:id="rId4"/>
            <a:extLst>
              <a:ext uri="{FF2B5EF4-FFF2-40B4-BE49-F238E27FC236}">
                <a16:creationId xmlns:a16="http://schemas.microsoft.com/office/drawing/2014/main" id="{59EC64F5-4A67-4CEC-8B8F-4EE765D39810}"/>
              </a:ext>
            </a:extLst>
          </p:cNvPr>
          <p:cNvSpPr/>
          <p:nvPr/>
        </p:nvSpPr>
        <p:spPr>
          <a:xfrm>
            <a:off x="2904942" y="7790278"/>
            <a:ext cx="689960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hlinkClick r:id="rId5"/>
            <a:extLst>
              <a:ext uri="{FF2B5EF4-FFF2-40B4-BE49-F238E27FC236}">
                <a16:creationId xmlns:a16="http://schemas.microsoft.com/office/drawing/2014/main" id="{A906A148-2CBE-4135-9C9B-8FEE8008AF62}"/>
              </a:ext>
            </a:extLst>
          </p:cNvPr>
          <p:cNvSpPr/>
          <p:nvPr/>
        </p:nvSpPr>
        <p:spPr>
          <a:xfrm>
            <a:off x="3957113" y="7820631"/>
            <a:ext cx="689960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hlinkClick r:id="rId6"/>
            <a:extLst>
              <a:ext uri="{FF2B5EF4-FFF2-40B4-BE49-F238E27FC236}">
                <a16:creationId xmlns:a16="http://schemas.microsoft.com/office/drawing/2014/main" id="{3A4139D3-E82A-4261-90B2-FFA45E1E1C55}"/>
              </a:ext>
            </a:extLst>
          </p:cNvPr>
          <p:cNvSpPr/>
          <p:nvPr/>
        </p:nvSpPr>
        <p:spPr>
          <a:xfrm>
            <a:off x="4961961" y="7820630"/>
            <a:ext cx="667100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hlinkClick r:id="rId17"/>
            <a:extLst>
              <a:ext uri="{FF2B5EF4-FFF2-40B4-BE49-F238E27FC236}">
                <a16:creationId xmlns:a16="http://schemas.microsoft.com/office/drawing/2014/main" id="{439E6D9C-29C0-4098-9C84-45E6C2B6CDEE}"/>
              </a:ext>
            </a:extLst>
          </p:cNvPr>
          <p:cNvSpPr/>
          <p:nvPr/>
        </p:nvSpPr>
        <p:spPr>
          <a:xfrm>
            <a:off x="5952273" y="7821766"/>
            <a:ext cx="800553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hlinkClick r:id="rId8"/>
            <a:extLst>
              <a:ext uri="{FF2B5EF4-FFF2-40B4-BE49-F238E27FC236}">
                <a16:creationId xmlns:a16="http://schemas.microsoft.com/office/drawing/2014/main" id="{BBC81A19-3318-4226-9A47-C77D6E632696}"/>
              </a:ext>
            </a:extLst>
          </p:cNvPr>
          <p:cNvSpPr/>
          <p:nvPr/>
        </p:nvSpPr>
        <p:spPr>
          <a:xfrm>
            <a:off x="621450" y="9284118"/>
            <a:ext cx="964539" cy="665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hlinkClick r:id="rId9"/>
            <a:extLst>
              <a:ext uri="{FF2B5EF4-FFF2-40B4-BE49-F238E27FC236}">
                <a16:creationId xmlns:a16="http://schemas.microsoft.com/office/drawing/2014/main" id="{C7E5F518-2ACC-43E0-9485-A6E145B3B488}"/>
              </a:ext>
            </a:extLst>
          </p:cNvPr>
          <p:cNvSpPr/>
          <p:nvPr/>
        </p:nvSpPr>
        <p:spPr>
          <a:xfrm>
            <a:off x="1855557" y="9280475"/>
            <a:ext cx="699473" cy="654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hlinkClick r:id="rId13"/>
            <a:extLst>
              <a:ext uri="{FF2B5EF4-FFF2-40B4-BE49-F238E27FC236}">
                <a16:creationId xmlns:a16="http://schemas.microsoft.com/office/drawing/2014/main" id="{A4594BA5-1143-4D10-871F-8B2E558D34A2}"/>
              </a:ext>
            </a:extLst>
          </p:cNvPr>
          <p:cNvSpPr/>
          <p:nvPr/>
        </p:nvSpPr>
        <p:spPr>
          <a:xfrm>
            <a:off x="2663657" y="9297006"/>
            <a:ext cx="689960" cy="6541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hlinkClick r:id="rId14"/>
            <a:extLst>
              <a:ext uri="{FF2B5EF4-FFF2-40B4-BE49-F238E27FC236}">
                <a16:creationId xmlns:a16="http://schemas.microsoft.com/office/drawing/2014/main" id="{5DF5D401-4B99-4DDC-8C1C-DEB678B508FB}"/>
              </a:ext>
            </a:extLst>
          </p:cNvPr>
          <p:cNvSpPr/>
          <p:nvPr/>
        </p:nvSpPr>
        <p:spPr>
          <a:xfrm>
            <a:off x="6259871" y="9434745"/>
            <a:ext cx="585362" cy="580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hlinkClick r:id="rId11"/>
            <a:extLst>
              <a:ext uri="{FF2B5EF4-FFF2-40B4-BE49-F238E27FC236}">
                <a16:creationId xmlns:a16="http://schemas.microsoft.com/office/drawing/2014/main" id="{D716E990-3FE3-47A6-9E36-E166E453461C}"/>
              </a:ext>
            </a:extLst>
          </p:cNvPr>
          <p:cNvSpPr/>
          <p:nvPr/>
        </p:nvSpPr>
        <p:spPr>
          <a:xfrm>
            <a:off x="5417272" y="9434745"/>
            <a:ext cx="585362" cy="5805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hlinkClick r:id="rId10"/>
            <a:extLst>
              <a:ext uri="{FF2B5EF4-FFF2-40B4-BE49-F238E27FC236}">
                <a16:creationId xmlns:a16="http://schemas.microsoft.com/office/drawing/2014/main" id="{981AA44F-59D6-42D4-9055-CA4B5FA1D182}"/>
              </a:ext>
            </a:extLst>
          </p:cNvPr>
          <p:cNvSpPr/>
          <p:nvPr/>
        </p:nvSpPr>
        <p:spPr>
          <a:xfrm>
            <a:off x="3715817" y="9570727"/>
            <a:ext cx="1592828" cy="5119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hlinkClick r:id="rId18"/>
            <a:extLst>
              <a:ext uri="{FF2B5EF4-FFF2-40B4-BE49-F238E27FC236}">
                <a16:creationId xmlns:a16="http://schemas.microsoft.com/office/drawing/2014/main" id="{B6374751-B0AB-47BD-9547-2DAF04C57983}"/>
              </a:ext>
            </a:extLst>
          </p:cNvPr>
          <p:cNvSpPr/>
          <p:nvPr/>
        </p:nvSpPr>
        <p:spPr>
          <a:xfrm>
            <a:off x="3578127" y="6548581"/>
            <a:ext cx="1102141" cy="274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/>
          <p:nvPr/>
        </p:nvSpPr>
        <p:spPr>
          <a:xfrm>
            <a:off x="571500" y="3153725"/>
            <a:ext cx="3876600" cy="17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571500" y="5491200"/>
            <a:ext cx="3876600" cy="28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571500" y="8671675"/>
            <a:ext cx="3876600" cy="13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4800625" y="3153725"/>
            <a:ext cx="2076600" cy="51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oppins"/>
              <a:buChar char="●"/>
            </a:pPr>
            <a:r>
              <a:rPr lang="en" sz="14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Type here</a:t>
            </a:r>
            <a:endParaRPr sz="1400" b="0" i="0" u="none" strike="noStrike" cap="none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6" name="Google Shape;8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75725" y="495275"/>
            <a:ext cx="1396500" cy="15048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sp>
        <p:nvSpPr>
          <p:cNvPr id="87" name="Google Shape;87;p14"/>
          <p:cNvSpPr txBox="1"/>
          <p:nvPr/>
        </p:nvSpPr>
        <p:spPr>
          <a:xfrm>
            <a:off x="442625" y="1910875"/>
            <a:ext cx="35898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0" i="0" u="none" strike="noStrike" cap="none">
                <a:solidFill>
                  <a:srgbClr val="000000"/>
                </a:solidFill>
                <a:latin typeface="Great Vibes"/>
                <a:ea typeface="Great Vibes"/>
                <a:cs typeface="Great Vibes"/>
                <a:sym typeface="Great Vibes"/>
              </a:rPr>
              <a:t>Type name here</a:t>
            </a:r>
            <a:endParaRPr sz="4000" b="0" i="0" u="none" strike="noStrike" cap="none">
              <a:solidFill>
                <a:srgbClr val="000000"/>
              </a:solidFill>
              <a:latin typeface="Great Vibes"/>
              <a:ea typeface="Great Vibes"/>
              <a:cs typeface="Great Vibes"/>
              <a:sym typeface="Great Vibe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Custom</PresentationFormat>
  <Paragraphs>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Great Vibes</vt:lpstr>
      <vt:lpstr>Poppins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1</cp:revision>
  <dcterms:modified xsi:type="dcterms:W3CDTF">2024-08-27T09:24:09Z</dcterms:modified>
</cp:coreProperties>
</file>