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64b08da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64b08da7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64b08da7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64b08da7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4b08d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4b08da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teacherspayteachers.com/Sellers-Im-Following/Add/Smart-Wa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Product/Color-Words-Bundle-Boom-Cards-Levels-1-3-6295667?utm_source=SLLFreeLib&amp;utm_campaign=KGReadiness-clrnamesbundle" TargetMode="External"/><Relationship Id="rId5" Type="http://schemas.openxmlformats.org/officeDocument/2006/relationships/hyperlink" Target="https://www.teacherspayteachers.com/Product/Parts-of-Plant-and-Needs-of-Plant-Boom-Cards-Version-1-and-2-6331100?utm_source=SLLFreeLib&amp;utm_campaign=KGReadiness-partsofplant" TargetMode="External"/><Relationship Id="rId4" Type="http://schemas.openxmlformats.org/officeDocument/2006/relationships/hyperlink" Target="https://www.teacherspayteachers.com/Product/Addition-and-Subtraction-to-5-BOOM-CARDS-KOA5-6731514?utm_source=SLLFreeLib&amp;utm_campaign=KGReadiness-addsubto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Jackie-G" TargetMode="External"/><Relationship Id="rId13" Type="http://schemas.openxmlformats.org/officeDocument/2006/relationships/hyperlink" Target="https://www.instagram.com/smart.way.store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teacherspayteachers.com/Store/Kimberly-Geswein-Fonts" TargetMode="External"/><Relationship Id="rId12" Type="http://schemas.openxmlformats.org/officeDocument/2006/relationships/hyperlink" Target="https://www.pinterest.com/SmartWayStore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ashboard.mailerlite.com/forms/872181/129893085152806078/shar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smart.way.stores/" TargetMode="External"/><Relationship Id="rId11" Type="http://schemas.openxmlformats.org/officeDocument/2006/relationships/hyperlink" Target="https://wow.boomlearning.com/author/smart-way?collection=Decks&amp;sort=publishDate&amp;order=-1" TargetMode="External"/><Relationship Id="rId5" Type="http://schemas.openxmlformats.org/officeDocument/2006/relationships/hyperlink" Target="https://www.facebook.com/smart.way.stores" TargetMode="External"/><Relationship Id="rId15" Type="http://schemas.openxmlformats.org/officeDocument/2006/relationships/hyperlink" Target="https://www.teacherspayteachers.com/Store/Clipartino" TargetMode="External"/><Relationship Id="rId10" Type="http://schemas.openxmlformats.org/officeDocument/2006/relationships/hyperlink" Target="http://www.smartwaystores.com/" TargetMode="External"/><Relationship Id="rId4" Type="http://schemas.openxmlformats.org/officeDocument/2006/relationships/hyperlink" Target="https://www.teacherspayteachers.com/Sellers-Im-Following/Add/Smart-Way" TargetMode="External"/><Relationship Id="rId9" Type="http://schemas.openxmlformats.org/officeDocument/2006/relationships/hyperlink" Target="https://www.dailyarthub.com/" TargetMode="External"/><Relationship Id="rId14" Type="http://schemas.openxmlformats.org/officeDocument/2006/relationships/hyperlink" Target="https://www.teacherspayteachers.com/Store/Lewis-Creati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671425" y="657650"/>
            <a:ext cx="10753800" cy="4333800"/>
          </a:xfrm>
          <a:prstGeom prst="roundRect">
            <a:avLst>
              <a:gd name="adj" fmla="val 1077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050" y="1185350"/>
            <a:ext cx="3086500" cy="30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625" y="1377250"/>
            <a:ext cx="2894599" cy="28945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6375" y="1281300"/>
            <a:ext cx="3086501" cy="308650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>
            <a:hlinkClick r:id="rId4"/>
          </p:cNvPr>
          <p:cNvSpPr/>
          <p:nvPr/>
        </p:nvSpPr>
        <p:spPr>
          <a:xfrm>
            <a:off x="4266075" y="1182450"/>
            <a:ext cx="3232200" cy="3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>
            <a:hlinkClick r:id="rId5"/>
          </p:cNvPr>
          <p:cNvSpPr/>
          <p:nvPr/>
        </p:nvSpPr>
        <p:spPr>
          <a:xfrm>
            <a:off x="7929525" y="1252825"/>
            <a:ext cx="31290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>
            <a:hlinkClick r:id="rId6"/>
          </p:cNvPr>
          <p:cNvSpPr/>
          <p:nvPr/>
        </p:nvSpPr>
        <p:spPr>
          <a:xfrm>
            <a:off x="902700" y="1252825"/>
            <a:ext cx="303060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>
            <a:hlinkClick r:id="rId7"/>
          </p:cNvPr>
          <p:cNvSpPr/>
          <p:nvPr/>
        </p:nvSpPr>
        <p:spPr>
          <a:xfrm>
            <a:off x="4139550" y="5054425"/>
            <a:ext cx="4179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>
            <a:hlinkClick r:id="rId4"/>
          </p:cNvPr>
          <p:cNvSpPr/>
          <p:nvPr/>
        </p:nvSpPr>
        <p:spPr>
          <a:xfrm>
            <a:off x="9235896" y="1866136"/>
            <a:ext cx="839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>
            <a:hlinkClick r:id="rId5"/>
          </p:cNvPr>
          <p:cNvSpPr/>
          <p:nvPr/>
        </p:nvSpPr>
        <p:spPr>
          <a:xfrm>
            <a:off x="10075601" y="1866136"/>
            <a:ext cx="839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>
            <a:hlinkClick r:id="rId6"/>
          </p:cNvPr>
          <p:cNvSpPr/>
          <p:nvPr/>
        </p:nvSpPr>
        <p:spPr>
          <a:xfrm>
            <a:off x="10149869" y="2708907"/>
            <a:ext cx="691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>
            <a:hlinkClick r:id="rId7"/>
          </p:cNvPr>
          <p:cNvSpPr/>
          <p:nvPr/>
        </p:nvSpPr>
        <p:spPr>
          <a:xfrm>
            <a:off x="9140465" y="4499478"/>
            <a:ext cx="10095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>
            <a:hlinkClick r:id="rId8"/>
          </p:cNvPr>
          <p:cNvSpPr/>
          <p:nvPr/>
        </p:nvSpPr>
        <p:spPr>
          <a:xfrm>
            <a:off x="10294944" y="4423424"/>
            <a:ext cx="757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>
            <a:hlinkClick r:id="rId9"/>
          </p:cNvPr>
          <p:cNvSpPr/>
          <p:nvPr/>
        </p:nvSpPr>
        <p:spPr>
          <a:xfrm>
            <a:off x="8901025" y="5653725"/>
            <a:ext cx="2643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>
            <a:hlinkClick r:id="rId4"/>
          </p:cNvPr>
          <p:cNvSpPr/>
          <p:nvPr/>
        </p:nvSpPr>
        <p:spPr>
          <a:xfrm>
            <a:off x="10685649" y="418350"/>
            <a:ext cx="10095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hlinkClick r:id="rId10"/>
            <a:extLst>
              <a:ext uri="{FF2B5EF4-FFF2-40B4-BE49-F238E27FC236}">
                <a16:creationId xmlns:a16="http://schemas.microsoft.com/office/drawing/2014/main" id="{1B93F6C6-5475-4815-8772-B5B099126842}"/>
              </a:ext>
            </a:extLst>
          </p:cNvPr>
          <p:cNvSpPr/>
          <p:nvPr/>
        </p:nvSpPr>
        <p:spPr>
          <a:xfrm>
            <a:off x="6388326" y="3991496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11"/>
            <a:extLst>
              <a:ext uri="{FF2B5EF4-FFF2-40B4-BE49-F238E27FC236}">
                <a16:creationId xmlns:a16="http://schemas.microsoft.com/office/drawing/2014/main" id="{B898F73C-B2B8-4679-96D8-239E6EB22308}"/>
              </a:ext>
            </a:extLst>
          </p:cNvPr>
          <p:cNvSpPr/>
          <p:nvPr/>
        </p:nvSpPr>
        <p:spPr>
          <a:xfrm>
            <a:off x="7302726" y="3991496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BFF92DB9-C33D-4DD8-BCC5-EE6C1D3EADED}"/>
              </a:ext>
            </a:extLst>
          </p:cNvPr>
          <p:cNvSpPr/>
          <p:nvPr/>
        </p:nvSpPr>
        <p:spPr>
          <a:xfrm>
            <a:off x="8217126" y="3991496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5E9A7BAD-167D-4A40-AFC1-A437CC8611D4}"/>
              </a:ext>
            </a:extLst>
          </p:cNvPr>
          <p:cNvSpPr/>
          <p:nvPr/>
        </p:nvSpPr>
        <p:spPr>
          <a:xfrm>
            <a:off x="9088576" y="3990110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12"/>
            <a:extLst>
              <a:ext uri="{FF2B5EF4-FFF2-40B4-BE49-F238E27FC236}">
                <a16:creationId xmlns:a16="http://schemas.microsoft.com/office/drawing/2014/main" id="{CFEEB3CD-68C1-4E21-B9A5-B1F98E55AB09}"/>
              </a:ext>
            </a:extLst>
          </p:cNvPr>
          <p:cNvSpPr/>
          <p:nvPr/>
        </p:nvSpPr>
        <p:spPr>
          <a:xfrm>
            <a:off x="9990510" y="3990110"/>
            <a:ext cx="66710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13"/>
            <a:extLst>
              <a:ext uri="{FF2B5EF4-FFF2-40B4-BE49-F238E27FC236}">
                <a16:creationId xmlns:a16="http://schemas.microsoft.com/office/drawing/2014/main" id="{991A107B-379D-4D6E-85AE-285F5E9C533D}"/>
              </a:ext>
            </a:extLst>
          </p:cNvPr>
          <p:cNvSpPr/>
          <p:nvPr/>
        </p:nvSpPr>
        <p:spPr>
          <a:xfrm>
            <a:off x="10861960" y="3991495"/>
            <a:ext cx="66710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7"/>
            <a:extLst>
              <a:ext uri="{FF2B5EF4-FFF2-40B4-BE49-F238E27FC236}">
                <a16:creationId xmlns:a16="http://schemas.microsoft.com/office/drawing/2014/main" id="{2C6CB384-7CC9-4FEE-955B-4C84C4D2E15F}"/>
              </a:ext>
            </a:extLst>
          </p:cNvPr>
          <p:cNvSpPr/>
          <p:nvPr/>
        </p:nvSpPr>
        <p:spPr>
          <a:xfrm>
            <a:off x="6402872" y="5622176"/>
            <a:ext cx="899854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17C55BCC-E877-4005-A42C-F4C2C8692C98}"/>
              </a:ext>
            </a:extLst>
          </p:cNvPr>
          <p:cNvSpPr/>
          <p:nvPr/>
        </p:nvSpPr>
        <p:spPr>
          <a:xfrm>
            <a:off x="7461358" y="5622175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rId14"/>
            <a:extLst>
              <a:ext uri="{FF2B5EF4-FFF2-40B4-BE49-F238E27FC236}">
                <a16:creationId xmlns:a16="http://schemas.microsoft.com/office/drawing/2014/main" id="{0B0A55DF-EAA5-4C85-BE85-B11BADEAAFE5}"/>
              </a:ext>
            </a:extLst>
          </p:cNvPr>
          <p:cNvSpPr/>
          <p:nvPr/>
        </p:nvSpPr>
        <p:spPr>
          <a:xfrm>
            <a:off x="8139538" y="5622174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hlinkClick r:id="rId15"/>
            <a:extLst>
              <a:ext uri="{FF2B5EF4-FFF2-40B4-BE49-F238E27FC236}">
                <a16:creationId xmlns:a16="http://schemas.microsoft.com/office/drawing/2014/main" id="{742DABD4-A2F5-470E-B616-EEB34B3A9A92}"/>
              </a:ext>
            </a:extLst>
          </p:cNvPr>
          <p:cNvSpPr/>
          <p:nvPr/>
        </p:nvSpPr>
        <p:spPr>
          <a:xfrm>
            <a:off x="10869580" y="5195453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hlinkClick r:id="rId10"/>
            <a:extLst>
              <a:ext uri="{FF2B5EF4-FFF2-40B4-BE49-F238E27FC236}">
                <a16:creationId xmlns:a16="http://schemas.microsoft.com/office/drawing/2014/main" id="{08E58675-B5F0-48BC-8858-8BF1DFE71AAB}"/>
              </a:ext>
            </a:extLst>
          </p:cNvPr>
          <p:cNvSpPr/>
          <p:nvPr/>
        </p:nvSpPr>
        <p:spPr>
          <a:xfrm>
            <a:off x="10861960" y="5775958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hlinkClick r:id="rId9"/>
            <a:extLst>
              <a:ext uri="{FF2B5EF4-FFF2-40B4-BE49-F238E27FC236}">
                <a16:creationId xmlns:a16="http://schemas.microsoft.com/office/drawing/2014/main" id="{DDC74C14-5EFE-46E4-9DBF-224EFEAB0588}"/>
              </a:ext>
            </a:extLst>
          </p:cNvPr>
          <p:cNvSpPr/>
          <p:nvPr/>
        </p:nvSpPr>
        <p:spPr>
          <a:xfrm>
            <a:off x="9447406" y="5844540"/>
            <a:ext cx="1429794" cy="511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hlinkClick r:id="rId16"/>
            <a:extLst>
              <a:ext uri="{FF2B5EF4-FFF2-40B4-BE49-F238E27FC236}">
                <a16:creationId xmlns:a16="http://schemas.microsoft.com/office/drawing/2014/main" id="{B7E5FBE1-66CB-4CB3-B422-718A703A195A}"/>
              </a:ext>
            </a:extLst>
          </p:cNvPr>
          <p:cNvSpPr/>
          <p:nvPr/>
        </p:nvSpPr>
        <p:spPr>
          <a:xfrm>
            <a:off x="8948646" y="3011291"/>
            <a:ext cx="987834" cy="250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703941" y="2767280"/>
            <a:ext cx="10784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98BBD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your name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-1262226" y="3121017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-1262226" y="3491131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-1262226" y="3861245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-1262226" y="4231359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-1262226" y="4601474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-1262226" y="4971588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-1262226" y="5341702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-1262226" y="5711816"/>
            <a:ext cx="296278" cy="203499"/>
          </a:xfrm>
          <a:custGeom>
            <a:avLst/>
            <a:gdLst/>
            <a:ahLst/>
            <a:cxnLst/>
            <a:rect l="l" t="t" r="r" b="b"/>
            <a:pathLst>
              <a:path w="1107583" h="894500" extrusionOk="0">
                <a:moveTo>
                  <a:pt x="0" y="566671"/>
                </a:moveTo>
                <a:cubicBezTo>
                  <a:pt x="78346" y="713705"/>
                  <a:pt x="156693" y="860739"/>
                  <a:pt x="244698" y="888643"/>
                </a:cubicBezTo>
                <a:cubicBezTo>
                  <a:pt x="332703" y="916547"/>
                  <a:pt x="420709" y="841420"/>
                  <a:pt x="528033" y="734096"/>
                </a:cubicBezTo>
                <a:cubicBezTo>
                  <a:pt x="635357" y="626772"/>
                  <a:pt x="792050" y="367048"/>
                  <a:pt x="888642" y="244699"/>
                </a:cubicBezTo>
                <a:cubicBezTo>
                  <a:pt x="985234" y="122350"/>
                  <a:pt x="1046408" y="61175"/>
                  <a:pt x="1107583" y="0"/>
                </a:cubicBezTo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/>
          <p:nvPr/>
        </p:nvSpPr>
        <p:spPr>
          <a:xfrm flipH="1">
            <a:off x="-649488" y="307848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/>
          <p:nvPr/>
        </p:nvSpPr>
        <p:spPr>
          <a:xfrm flipH="1">
            <a:off x="-649488" y="344932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/>
          <p:nvPr/>
        </p:nvSpPr>
        <p:spPr>
          <a:xfrm flipH="1">
            <a:off x="-649488" y="382016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/>
          <p:nvPr/>
        </p:nvSpPr>
        <p:spPr>
          <a:xfrm flipH="1">
            <a:off x="-649488" y="419100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/>
          <p:nvPr/>
        </p:nvSpPr>
        <p:spPr>
          <a:xfrm flipH="1">
            <a:off x="-649488" y="456184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/>
          <p:nvPr/>
        </p:nvSpPr>
        <p:spPr>
          <a:xfrm flipH="1">
            <a:off x="-649488" y="493268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/>
          <p:nvPr/>
        </p:nvSpPr>
        <p:spPr>
          <a:xfrm flipH="1">
            <a:off x="-649488" y="530352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/>
          <p:nvPr/>
        </p:nvSpPr>
        <p:spPr>
          <a:xfrm flipH="1">
            <a:off x="-649488" y="5674360"/>
            <a:ext cx="190500" cy="198120"/>
          </a:xfrm>
          <a:custGeom>
            <a:avLst/>
            <a:gdLst/>
            <a:ahLst/>
            <a:cxnLst/>
            <a:rect l="l" t="t" r="r" b="b"/>
            <a:pathLst>
              <a:path w="327660" h="297180" extrusionOk="0">
                <a:moveTo>
                  <a:pt x="327660" y="0"/>
                </a:moveTo>
                <a:cubicBezTo>
                  <a:pt x="293688" y="16193"/>
                  <a:pt x="259715" y="32385"/>
                  <a:pt x="227409" y="50721"/>
                </a:cubicBezTo>
                <a:lnTo>
                  <a:pt x="163830" y="95512"/>
                </a:lnTo>
                <a:lnTo>
                  <a:pt x="100251" y="50721"/>
                </a:lnTo>
                <a:cubicBezTo>
                  <a:pt x="67945" y="32385"/>
                  <a:pt x="33973" y="16193"/>
                  <a:pt x="0" y="0"/>
                </a:cubicBezTo>
                <a:lnTo>
                  <a:pt x="132262" y="119959"/>
                </a:lnTo>
                <a:lnTo>
                  <a:pt x="63579" y="199311"/>
                </a:lnTo>
                <a:cubicBezTo>
                  <a:pt x="41275" y="230505"/>
                  <a:pt x="20638" y="263843"/>
                  <a:pt x="0" y="297180"/>
                </a:cubicBezTo>
                <a:lnTo>
                  <a:pt x="163830" y="148590"/>
                </a:lnTo>
                <a:lnTo>
                  <a:pt x="327660" y="297180"/>
                </a:lnTo>
                <a:cubicBezTo>
                  <a:pt x="307023" y="263843"/>
                  <a:pt x="286385" y="230505"/>
                  <a:pt x="264081" y="199311"/>
                </a:cubicBezTo>
                <a:lnTo>
                  <a:pt x="195398" y="119959"/>
                </a:lnTo>
                <a:close/>
              </a:path>
            </a:pathLst>
          </a:custGeom>
          <a:noFill/>
          <a:ln w="38100" cap="rnd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-1458900" y="920300"/>
            <a:ext cx="1368000" cy="1870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98BB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Copy and use these marks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dcterms:modified xsi:type="dcterms:W3CDTF">2024-08-27T09:02:37Z</dcterms:modified>
</cp:coreProperties>
</file>